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3"/>
    <p:sldId id="257" r:id="rId4"/>
    <p:sldId id="258" r:id="rId5"/>
    <p:sldId id="261" r:id="rId6"/>
    <p:sldId id="262" r:id="rId7"/>
    <p:sldId id="263" r:id="rId8"/>
    <p:sldId id="264" r:id="rId9"/>
    <p:sldId id="265" r:id="rId10"/>
    <p:sldId id="259" r:id="rId11"/>
    <p:sldId id="266" r:id="rId12"/>
    <p:sldId id="281" r:id="rId13"/>
    <p:sldId id="267" r:id="rId14"/>
    <p:sldId id="268" r:id="rId15"/>
    <p:sldId id="269" r:id="rId16"/>
    <p:sldId id="270" r:id="rId17"/>
    <p:sldId id="260" r:id="rId18"/>
    <p:sldId id="271" r:id="rId19"/>
    <p:sldId id="272" r:id="rId20"/>
    <p:sldId id="280" r:id="rId21"/>
    <p:sldId id="273" r:id="rId22"/>
    <p:sldId id="274" r:id="rId24"/>
    <p:sldId id="275" r:id="rId25"/>
    <p:sldId id="279" r:id="rId26"/>
    <p:sldId id="276" r:id="rId27"/>
    <p:sldId id="283" r:id="rId28"/>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36" autoAdjust="0"/>
  </p:normalViewPr>
  <p:slideViewPr>
    <p:cSldViewPr snapToGrid="0">
      <p:cViewPr varScale="1">
        <p:scale>
          <a:sx n="127" d="100"/>
          <a:sy n="127" d="100"/>
        </p:scale>
        <p:origin x="-1170" y="-84"/>
      </p:cViewPr>
      <p:guideLst>
        <p:guide orient="horz" pos="1655"/>
        <p:guide pos="28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A07362-8F35-4C12-AE8F-B0549B106FF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AB7830-E9B5-440A-96EB-50571A693B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亮亮图文旗舰店</a:t>
            </a:r>
            <a:endParaRPr lang="zh-CN" altLang="en-US"/>
          </a:p>
        </p:txBody>
      </p:sp>
      <p:sp>
        <p:nvSpPr>
          <p:cNvPr id="4" name="灯片编号占位符 3"/>
          <p:cNvSpPr>
            <a:spLocks noGrp="1"/>
          </p:cNvSpPr>
          <p:nvPr>
            <p:ph type="sldNum" sz="quarter" idx="10"/>
          </p:nvPr>
        </p:nvSpPr>
        <p:spPr/>
        <p:txBody>
          <a:bodyPr/>
          <a:lstStyle/>
          <a:p>
            <a:fld id="{E2AB7830-E9B5-440A-96EB-50571A693B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亮亮图文旗舰店</a:t>
            </a:r>
            <a:br>
              <a:rPr lang="zh-CN" altLang="en-US" dirty="0" smtClean="0"/>
            </a:br>
            <a:br>
              <a:rPr lang="zh-CN" altLang="en-US" dirty="0" smtClean="0"/>
            </a:br>
            <a:endParaRPr lang="zh-CN" altLang="en-US" dirty="0" smtClean="0"/>
          </a:p>
        </p:txBody>
      </p:sp>
      <p:sp>
        <p:nvSpPr>
          <p:cNvPr id="4" name="灯片编号占位符 3"/>
          <p:cNvSpPr>
            <a:spLocks noGrp="1"/>
          </p:cNvSpPr>
          <p:nvPr>
            <p:ph type="sldNum" sz="quarter" idx="10"/>
          </p:nvPr>
        </p:nvSpPr>
        <p:spPr/>
        <p:txBody>
          <a:bodyPr/>
          <a:lstStyle/>
          <a:p>
            <a:fld id="{E2AB7830-E9B5-440A-96EB-50571A693B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0"/>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088"/>
            <a:ext cx="3383973" cy="323835"/>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endParaRPr lang="es-ES_tradnl" dirty="0" smtClean="0"/>
          </a:p>
        </p:txBody>
      </p:sp>
      <p:sp>
        <p:nvSpPr>
          <p:cNvPr id="9" name="Text Placeholder 7"/>
          <p:cNvSpPr>
            <a:spLocks noGrp="1"/>
          </p:cNvSpPr>
          <p:nvPr>
            <p:ph type="body" sz="quarter" idx="11" hasCustomPrompt="1"/>
          </p:nvPr>
        </p:nvSpPr>
        <p:spPr>
          <a:xfrm>
            <a:off x="2966029" y="3288938"/>
            <a:ext cx="3383973" cy="17133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2981375" y="3613369"/>
            <a:ext cx="3366029" cy="1152651"/>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1C65F9A-5A2A-4A86-9878-FD412D3A5C6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5FC22F-E2CC-4A26-8764-082B29A874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1C65F9A-5A2A-4A86-9878-FD412D3A5C69}"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25FC22F-E2CC-4A26-8764-082B29A874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1" Type="http://schemas.openxmlformats.org/officeDocument/2006/relationships/slideLayout" Target="../slideLayouts/slideLayout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0" Type="http://schemas.openxmlformats.org/officeDocument/2006/relationships/slideLayout" Target="../slideLayouts/slideLayout2.xml"/><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2" Type="http://schemas.openxmlformats.org/officeDocument/2006/relationships/slideLayout" Target="../slideLayouts/slideLayout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图片 3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7" y="1"/>
            <a:ext cx="9215178" cy="5182928"/>
          </a:xfrm>
          <a:prstGeom prst="rect">
            <a:avLst/>
          </a:prstGeom>
        </p:spPr>
      </p:pic>
      <p:pic>
        <p:nvPicPr>
          <p:cNvPr id="344" name="图片 3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6250" y="1122066"/>
            <a:ext cx="5219564" cy="2047072"/>
          </a:xfrm>
          <a:prstGeom prst="rect">
            <a:avLst/>
          </a:prstGeom>
        </p:spPr>
      </p:pic>
      <p:pic>
        <p:nvPicPr>
          <p:cNvPr id="345" name="图片 3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37263" y="3242574"/>
            <a:ext cx="5219564" cy="2047072"/>
          </a:xfrm>
          <a:prstGeom prst="rect">
            <a:avLst/>
          </a:prstGeom>
        </p:spPr>
      </p:pic>
      <p:pic>
        <p:nvPicPr>
          <p:cNvPr id="346" name="图片 3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03900" y="-517167"/>
            <a:ext cx="5219564" cy="2047072"/>
          </a:xfrm>
          <a:prstGeom prst="rect">
            <a:avLst/>
          </a:prstGeom>
        </p:spPr>
      </p:pic>
      <p:pic>
        <p:nvPicPr>
          <p:cNvPr id="347" name="图片 3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700000">
            <a:off x="4250710" y="3219168"/>
            <a:ext cx="5219564" cy="2047072"/>
          </a:xfrm>
          <a:prstGeom prst="rect">
            <a:avLst/>
          </a:prstGeom>
        </p:spPr>
      </p:pic>
      <p:pic>
        <p:nvPicPr>
          <p:cNvPr id="348" name="图片 3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9646" y="864211"/>
            <a:ext cx="3684377" cy="3680594"/>
          </a:xfrm>
          <a:prstGeom prst="rect">
            <a:avLst/>
          </a:prstGeom>
        </p:spPr>
      </p:pic>
      <p:sp>
        <p:nvSpPr>
          <p:cNvPr id="349" name="十六角星 348"/>
          <p:cNvSpPr/>
          <p:nvPr/>
        </p:nvSpPr>
        <p:spPr>
          <a:xfrm>
            <a:off x="1738707" y="731149"/>
            <a:ext cx="3940758" cy="3940758"/>
          </a:xfrm>
          <a:prstGeom prst="star16">
            <a:avLst>
              <a:gd name="adj" fmla="val 49459"/>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50" name="组合 349"/>
          <p:cNvGrpSpPr/>
          <p:nvPr/>
        </p:nvGrpSpPr>
        <p:grpSpPr>
          <a:xfrm>
            <a:off x="1710487" y="698660"/>
            <a:ext cx="4000340" cy="3996585"/>
            <a:chOff x="2280648" y="931545"/>
            <a:chExt cx="5333787" cy="5328780"/>
          </a:xfrm>
        </p:grpSpPr>
        <p:sp>
          <p:nvSpPr>
            <p:cNvPr id="351" name="椭圆 350"/>
            <p:cNvSpPr/>
            <p:nvPr/>
          </p:nvSpPr>
          <p:spPr>
            <a:xfrm>
              <a:off x="3903037" y="113166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2" name="椭圆 351"/>
            <p:cNvSpPr/>
            <p:nvPr/>
          </p:nvSpPr>
          <p:spPr>
            <a:xfrm>
              <a:off x="4916848" y="93154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3" name="椭圆 352"/>
            <p:cNvSpPr/>
            <p:nvPr/>
          </p:nvSpPr>
          <p:spPr>
            <a:xfrm>
              <a:off x="5937928" y="113116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4" name="椭圆 353"/>
            <p:cNvSpPr/>
            <p:nvPr/>
          </p:nvSpPr>
          <p:spPr>
            <a:xfrm>
              <a:off x="6763087" y="170149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5" name="椭圆 354"/>
            <p:cNvSpPr/>
            <p:nvPr/>
          </p:nvSpPr>
          <p:spPr>
            <a:xfrm>
              <a:off x="3057568" y="169725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6" name="椭圆 355"/>
            <p:cNvSpPr/>
            <p:nvPr/>
          </p:nvSpPr>
          <p:spPr>
            <a:xfrm>
              <a:off x="2481128"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7" name="椭圆 356"/>
            <p:cNvSpPr/>
            <p:nvPr/>
          </p:nvSpPr>
          <p:spPr>
            <a:xfrm>
              <a:off x="7344374"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8" name="椭圆 357"/>
            <p:cNvSpPr/>
            <p:nvPr/>
          </p:nvSpPr>
          <p:spPr>
            <a:xfrm>
              <a:off x="7542435"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9" name="椭圆 358"/>
            <p:cNvSpPr/>
            <p:nvPr/>
          </p:nvSpPr>
          <p:spPr>
            <a:xfrm>
              <a:off x="2280648"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0" name="椭圆 359"/>
            <p:cNvSpPr/>
            <p:nvPr/>
          </p:nvSpPr>
          <p:spPr>
            <a:xfrm>
              <a:off x="2499116" y="461641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1" name="椭圆 360"/>
            <p:cNvSpPr/>
            <p:nvPr/>
          </p:nvSpPr>
          <p:spPr>
            <a:xfrm>
              <a:off x="7321514" y="458973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2" name="椭圆 361"/>
            <p:cNvSpPr/>
            <p:nvPr/>
          </p:nvSpPr>
          <p:spPr>
            <a:xfrm>
              <a:off x="6772514" y="542670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3" name="椭圆 362"/>
            <p:cNvSpPr/>
            <p:nvPr/>
          </p:nvSpPr>
          <p:spPr>
            <a:xfrm>
              <a:off x="3057568" y="542246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4" name="椭圆 363"/>
            <p:cNvSpPr/>
            <p:nvPr/>
          </p:nvSpPr>
          <p:spPr>
            <a:xfrm>
              <a:off x="3903037" y="5981184"/>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5" name="椭圆 364"/>
            <p:cNvSpPr/>
            <p:nvPr/>
          </p:nvSpPr>
          <p:spPr>
            <a:xfrm>
              <a:off x="5937928" y="598068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6" name="椭圆 365"/>
            <p:cNvSpPr/>
            <p:nvPr/>
          </p:nvSpPr>
          <p:spPr>
            <a:xfrm>
              <a:off x="4916848" y="618832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7" name="椭圆 366"/>
            <p:cNvSpPr/>
            <p:nvPr/>
          </p:nvSpPr>
          <p:spPr>
            <a:xfrm>
              <a:off x="4488353" y="265727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8" name="椭圆 367"/>
            <p:cNvSpPr/>
            <p:nvPr/>
          </p:nvSpPr>
          <p:spPr>
            <a:xfrm>
              <a:off x="3129568" y="2357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9" name="椭圆 368"/>
            <p:cNvSpPr/>
            <p:nvPr/>
          </p:nvSpPr>
          <p:spPr>
            <a:xfrm>
              <a:off x="6107323" y="2572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0" name="椭圆 369"/>
            <p:cNvSpPr/>
            <p:nvPr/>
          </p:nvSpPr>
          <p:spPr>
            <a:xfrm>
              <a:off x="5431118" y="154482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1" name="椭圆 370"/>
            <p:cNvSpPr/>
            <p:nvPr/>
          </p:nvSpPr>
          <p:spPr>
            <a:xfrm>
              <a:off x="3338442" y="48609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2" name="椭圆 371"/>
            <p:cNvSpPr/>
            <p:nvPr/>
          </p:nvSpPr>
          <p:spPr>
            <a:xfrm>
              <a:off x="4080450" y="349361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3" name="椭圆 372"/>
            <p:cNvSpPr/>
            <p:nvPr/>
          </p:nvSpPr>
          <p:spPr>
            <a:xfrm>
              <a:off x="5359118" y="568536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4" name="椭圆 373"/>
            <p:cNvSpPr/>
            <p:nvPr/>
          </p:nvSpPr>
          <p:spPr>
            <a:xfrm>
              <a:off x="6857155" y="34647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75" name="直接连接符 374"/>
          <p:cNvCxnSpPr>
            <a:stCxn id="352" idx="4"/>
            <a:endCxn id="370" idx="0"/>
          </p:cNvCxnSpPr>
          <p:nvPr/>
        </p:nvCxnSpPr>
        <p:spPr>
          <a:xfrm>
            <a:off x="3714637" y="752660"/>
            <a:ext cx="385703" cy="4059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p:cNvCxnSpPr>
            <a:stCxn id="351" idx="5"/>
            <a:endCxn id="370" idx="2"/>
          </p:cNvCxnSpPr>
          <p:nvPr/>
        </p:nvCxnSpPr>
        <p:spPr>
          <a:xfrm>
            <a:off x="2973371" y="894842"/>
            <a:ext cx="1099969" cy="2907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a:stCxn id="368" idx="0"/>
            <a:endCxn id="351" idx="4"/>
          </p:cNvCxnSpPr>
          <p:nvPr/>
        </p:nvCxnSpPr>
        <p:spPr>
          <a:xfrm flipV="1">
            <a:off x="2374176" y="902749"/>
            <a:ext cx="580102" cy="86517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373" idx="3"/>
            <a:endCxn id="366" idx="0"/>
          </p:cNvCxnSpPr>
          <p:nvPr/>
        </p:nvCxnSpPr>
        <p:spPr>
          <a:xfrm flipH="1">
            <a:off x="3714637" y="4310114"/>
            <a:ext cx="312611" cy="3311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a:stCxn id="356" idx="6"/>
          </p:cNvCxnSpPr>
          <p:nvPr/>
        </p:nvCxnSpPr>
        <p:spPr>
          <a:xfrm flipV="1">
            <a:off x="1914846" y="1794921"/>
            <a:ext cx="432330" cy="1493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a:stCxn id="368" idx="6"/>
            <a:endCxn id="367" idx="2"/>
          </p:cNvCxnSpPr>
          <p:nvPr/>
        </p:nvCxnSpPr>
        <p:spPr>
          <a:xfrm>
            <a:off x="2401177" y="1794921"/>
            <a:ext cx="965089" cy="2250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a:stCxn id="367" idx="0"/>
            <a:endCxn id="370" idx="4"/>
          </p:cNvCxnSpPr>
          <p:nvPr/>
        </p:nvCxnSpPr>
        <p:spPr>
          <a:xfrm flipV="1">
            <a:off x="3393266" y="1212618"/>
            <a:ext cx="707074" cy="7803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a:stCxn id="359" idx="7"/>
            <a:endCxn id="368" idx="3"/>
          </p:cNvCxnSpPr>
          <p:nvPr/>
        </p:nvCxnSpPr>
        <p:spPr>
          <a:xfrm flipV="1">
            <a:off x="1756578" y="1814013"/>
            <a:ext cx="598506" cy="8549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3" name="直接连接符 382"/>
          <p:cNvCxnSpPr>
            <a:stCxn id="368" idx="5"/>
            <a:endCxn id="372" idx="1"/>
          </p:cNvCxnSpPr>
          <p:nvPr/>
        </p:nvCxnSpPr>
        <p:spPr>
          <a:xfrm>
            <a:off x="2393269" y="1814013"/>
            <a:ext cx="674978" cy="8141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4" name="直接连接符 383"/>
          <p:cNvCxnSpPr>
            <a:stCxn id="370" idx="7"/>
            <a:endCxn id="353" idx="3"/>
          </p:cNvCxnSpPr>
          <p:nvPr/>
        </p:nvCxnSpPr>
        <p:spPr>
          <a:xfrm flipV="1">
            <a:off x="4119430" y="894470"/>
            <a:ext cx="341924" cy="2720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5" name="直接连接符 384"/>
          <p:cNvCxnSpPr>
            <a:stCxn id="370" idx="6"/>
            <a:endCxn id="354" idx="2"/>
          </p:cNvCxnSpPr>
          <p:nvPr/>
        </p:nvCxnSpPr>
        <p:spPr>
          <a:xfrm>
            <a:off x="4127340" y="1185618"/>
            <a:ext cx="944977" cy="11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a:stCxn id="368" idx="7"/>
            <a:endCxn id="370" idx="3"/>
          </p:cNvCxnSpPr>
          <p:nvPr/>
        </p:nvCxnSpPr>
        <p:spPr>
          <a:xfrm flipV="1">
            <a:off x="2393269" y="1204709"/>
            <a:ext cx="1687979" cy="5711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a:stCxn id="370" idx="5"/>
            <a:endCxn id="369" idx="1"/>
          </p:cNvCxnSpPr>
          <p:nvPr/>
        </p:nvCxnSpPr>
        <p:spPr>
          <a:xfrm>
            <a:off x="4119432" y="1204709"/>
            <a:ext cx="468970" cy="7323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a:stCxn id="367" idx="6"/>
            <a:endCxn id="369" idx="2"/>
          </p:cNvCxnSpPr>
          <p:nvPr/>
        </p:nvCxnSpPr>
        <p:spPr>
          <a:xfrm flipV="1">
            <a:off x="3420265" y="1956171"/>
            <a:ext cx="1160228" cy="637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a:stCxn id="369" idx="3"/>
            <a:endCxn id="373" idx="0"/>
          </p:cNvCxnSpPr>
          <p:nvPr/>
        </p:nvCxnSpPr>
        <p:spPr>
          <a:xfrm flipH="1">
            <a:off x="4046340" y="1975263"/>
            <a:ext cx="542062" cy="22887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a:stCxn id="369" idx="0"/>
            <a:endCxn id="354" idx="3"/>
          </p:cNvCxnSpPr>
          <p:nvPr/>
        </p:nvCxnSpPr>
        <p:spPr>
          <a:xfrm flipV="1">
            <a:off x="4607492" y="1322215"/>
            <a:ext cx="472731" cy="6069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1" name="直接连接符 390"/>
          <p:cNvCxnSpPr>
            <a:stCxn id="369" idx="5"/>
            <a:endCxn id="374" idx="1"/>
          </p:cNvCxnSpPr>
          <p:nvPr/>
        </p:nvCxnSpPr>
        <p:spPr>
          <a:xfrm>
            <a:off x="4626584" y="1975263"/>
            <a:ext cx="524190" cy="6312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2" name="直接连接符 391"/>
          <p:cNvCxnSpPr>
            <a:stCxn id="374" idx="0"/>
            <a:endCxn id="354" idx="4"/>
          </p:cNvCxnSpPr>
          <p:nvPr/>
        </p:nvCxnSpPr>
        <p:spPr>
          <a:xfrm flipH="1" flipV="1">
            <a:off x="5099315" y="1330124"/>
            <a:ext cx="70551" cy="12684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3" name="直接连接符 392"/>
          <p:cNvCxnSpPr>
            <a:stCxn id="374" idx="7"/>
            <a:endCxn id="357" idx="3"/>
          </p:cNvCxnSpPr>
          <p:nvPr/>
        </p:nvCxnSpPr>
        <p:spPr>
          <a:xfrm flipV="1">
            <a:off x="5188960" y="1963348"/>
            <a:ext cx="327230" cy="6431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a:stCxn id="361" idx="1"/>
            <a:endCxn id="374" idx="5"/>
          </p:cNvCxnSpPr>
          <p:nvPr/>
        </p:nvCxnSpPr>
        <p:spPr>
          <a:xfrm flipH="1" flipV="1">
            <a:off x="5188960" y="2644670"/>
            <a:ext cx="310085" cy="8055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a:stCxn id="367" idx="4"/>
            <a:endCxn id="373" idx="1"/>
          </p:cNvCxnSpPr>
          <p:nvPr/>
        </p:nvCxnSpPr>
        <p:spPr>
          <a:xfrm>
            <a:off x="3393266" y="2046959"/>
            <a:ext cx="633982" cy="2224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a:stCxn id="372" idx="5"/>
            <a:endCxn id="373" idx="1"/>
          </p:cNvCxnSpPr>
          <p:nvPr/>
        </p:nvCxnSpPr>
        <p:spPr>
          <a:xfrm>
            <a:off x="3106430" y="2666303"/>
            <a:ext cx="920817" cy="16056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a:stCxn id="359" idx="5"/>
            <a:endCxn id="371" idx="1"/>
          </p:cNvCxnSpPr>
          <p:nvPr/>
        </p:nvCxnSpPr>
        <p:spPr>
          <a:xfrm>
            <a:off x="1756579" y="2707121"/>
            <a:ext cx="755162" cy="94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a:stCxn id="371" idx="7"/>
            <a:endCxn id="372" idx="2"/>
          </p:cNvCxnSpPr>
          <p:nvPr/>
        </p:nvCxnSpPr>
        <p:spPr>
          <a:xfrm flipV="1">
            <a:off x="2549924" y="2647211"/>
            <a:ext cx="510414" cy="10064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9" name="直接连接符 398"/>
          <p:cNvCxnSpPr>
            <a:stCxn id="371" idx="0"/>
            <a:endCxn id="368" idx="4"/>
          </p:cNvCxnSpPr>
          <p:nvPr/>
        </p:nvCxnSpPr>
        <p:spPr>
          <a:xfrm flipH="1" flipV="1">
            <a:off x="2374177" y="1821922"/>
            <a:ext cx="156656" cy="18238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a:stCxn id="368" idx="1"/>
            <a:endCxn id="355" idx="4"/>
          </p:cNvCxnSpPr>
          <p:nvPr/>
        </p:nvCxnSpPr>
        <p:spPr>
          <a:xfrm flipH="1" flipV="1">
            <a:off x="2320176" y="1326939"/>
            <a:ext cx="34908" cy="4488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1" name="直接连接符 400"/>
          <p:cNvCxnSpPr>
            <a:stCxn id="362" idx="0"/>
            <a:endCxn id="374" idx="4"/>
          </p:cNvCxnSpPr>
          <p:nvPr/>
        </p:nvCxnSpPr>
        <p:spPr>
          <a:xfrm flipV="1">
            <a:off x="5106387" y="2652576"/>
            <a:ext cx="63481" cy="1417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2" name="直接连接符 401"/>
          <p:cNvCxnSpPr>
            <a:stCxn id="374" idx="3"/>
            <a:endCxn id="373" idx="7"/>
          </p:cNvCxnSpPr>
          <p:nvPr/>
        </p:nvCxnSpPr>
        <p:spPr>
          <a:xfrm flipH="1">
            <a:off x="4065432" y="2644669"/>
            <a:ext cx="1085344" cy="16272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3" name="直接连接符 402"/>
          <p:cNvCxnSpPr>
            <a:stCxn id="373" idx="6"/>
            <a:endCxn id="362" idx="2"/>
          </p:cNvCxnSpPr>
          <p:nvPr/>
        </p:nvCxnSpPr>
        <p:spPr>
          <a:xfrm flipV="1">
            <a:off x="4073339" y="4097033"/>
            <a:ext cx="1006047" cy="1939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a:stCxn id="373" idx="5"/>
            <a:endCxn id="365" idx="1"/>
          </p:cNvCxnSpPr>
          <p:nvPr/>
        </p:nvCxnSpPr>
        <p:spPr>
          <a:xfrm>
            <a:off x="4065430" y="4310114"/>
            <a:ext cx="395924" cy="183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5" name="直接连接符 404"/>
          <p:cNvCxnSpPr>
            <a:stCxn id="372" idx="0"/>
            <a:endCxn id="367" idx="3"/>
          </p:cNvCxnSpPr>
          <p:nvPr/>
        </p:nvCxnSpPr>
        <p:spPr>
          <a:xfrm flipV="1">
            <a:off x="3087339" y="2039050"/>
            <a:ext cx="286835" cy="581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a:stCxn id="371" idx="6"/>
            <a:endCxn id="373" idx="2"/>
          </p:cNvCxnSpPr>
          <p:nvPr/>
        </p:nvCxnSpPr>
        <p:spPr>
          <a:xfrm>
            <a:off x="2557832" y="3672729"/>
            <a:ext cx="1461507" cy="6182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a:stCxn id="360" idx="6"/>
            <a:endCxn id="371" idx="2"/>
          </p:cNvCxnSpPr>
          <p:nvPr/>
        </p:nvCxnSpPr>
        <p:spPr>
          <a:xfrm>
            <a:off x="1928338" y="3489307"/>
            <a:ext cx="575495" cy="1834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a:stCxn id="363" idx="7"/>
            <a:endCxn id="371" idx="3"/>
          </p:cNvCxnSpPr>
          <p:nvPr/>
        </p:nvCxnSpPr>
        <p:spPr>
          <a:xfrm flipV="1">
            <a:off x="2339269" y="3691822"/>
            <a:ext cx="172472" cy="38293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a:stCxn id="364" idx="0"/>
            <a:endCxn id="371" idx="5"/>
          </p:cNvCxnSpPr>
          <p:nvPr/>
        </p:nvCxnSpPr>
        <p:spPr>
          <a:xfrm flipH="1" flipV="1">
            <a:off x="2549925" y="3691822"/>
            <a:ext cx="404354" cy="7940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a:stCxn id="364" idx="7"/>
            <a:endCxn id="373" idx="2"/>
          </p:cNvCxnSpPr>
          <p:nvPr/>
        </p:nvCxnSpPr>
        <p:spPr>
          <a:xfrm flipV="1">
            <a:off x="2973371" y="4291022"/>
            <a:ext cx="1045969" cy="2027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11" name="组合 410"/>
          <p:cNvGrpSpPr/>
          <p:nvPr/>
        </p:nvGrpSpPr>
        <p:grpSpPr>
          <a:xfrm>
            <a:off x="1712476" y="697607"/>
            <a:ext cx="4000340" cy="3996585"/>
            <a:chOff x="2433048" y="1083945"/>
            <a:chExt cx="5333787" cy="5328780"/>
          </a:xfrm>
        </p:grpSpPr>
        <p:sp>
          <p:nvSpPr>
            <p:cNvPr id="412" name="十六角星 411"/>
            <p:cNvSpPr/>
            <p:nvPr/>
          </p:nvSpPr>
          <p:spPr>
            <a:xfrm>
              <a:off x="2470676" y="1127265"/>
              <a:ext cx="5254344" cy="5254344"/>
            </a:xfrm>
            <a:prstGeom prst="star16">
              <a:avLst>
                <a:gd name="adj" fmla="val 49459"/>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13" name="组合 412"/>
            <p:cNvGrpSpPr/>
            <p:nvPr/>
          </p:nvGrpSpPr>
          <p:grpSpPr>
            <a:xfrm>
              <a:off x="2433048" y="1083945"/>
              <a:ext cx="5333787" cy="5328780"/>
              <a:chOff x="2280648" y="931545"/>
              <a:chExt cx="5333787" cy="5328780"/>
            </a:xfrm>
          </p:grpSpPr>
          <p:sp>
            <p:nvSpPr>
              <p:cNvPr id="450" name="椭圆 449"/>
              <p:cNvSpPr/>
              <p:nvPr/>
            </p:nvSpPr>
            <p:spPr>
              <a:xfrm>
                <a:off x="3903037" y="113166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1" name="椭圆 450"/>
              <p:cNvSpPr/>
              <p:nvPr/>
            </p:nvSpPr>
            <p:spPr>
              <a:xfrm>
                <a:off x="4916848" y="93154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2" name="椭圆 451"/>
              <p:cNvSpPr/>
              <p:nvPr/>
            </p:nvSpPr>
            <p:spPr>
              <a:xfrm>
                <a:off x="5937928" y="113116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3" name="椭圆 452"/>
              <p:cNvSpPr/>
              <p:nvPr/>
            </p:nvSpPr>
            <p:spPr>
              <a:xfrm>
                <a:off x="6763087" y="170149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4" name="椭圆 453"/>
              <p:cNvSpPr/>
              <p:nvPr/>
            </p:nvSpPr>
            <p:spPr>
              <a:xfrm>
                <a:off x="3057568" y="169725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5" name="椭圆 454"/>
              <p:cNvSpPr/>
              <p:nvPr/>
            </p:nvSpPr>
            <p:spPr>
              <a:xfrm>
                <a:off x="2481128"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6" name="椭圆 455"/>
              <p:cNvSpPr/>
              <p:nvPr/>
            </p:nvSpPr>
            <p:spPr>
              <a:xfrm>
                <a:off x="7344374"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7" name="椭圆 456"/>
              <p:cNvSpPr/>
              <p:nvPr/>
            </p:nvSpPr>
            <p:spPr>
              <a:xfrm>
                <a:off x="7542435"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8" name="椭圆 457"/>
              <p:cNvSpPr/>
              <p:nvPr/>
            </p:nvSpPr>
            <p:spPr>
              <a:xfrm>
                <a:off x="2280648"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9" name="椭圆 458"/>
              <p:cNvSpPr/>
              <p:nvPr/>
            </p:nvSpPr>
            <p:spPr>
              <a:xfrm>
                <a:off x="2499116" y="461641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0" name="椭圆 459"/>
              <p:cNvSpPr/>
              <p:nvPr/>
            </p:nvSpPr>
            <p:spPr>
              <a:xfrm>
                <a:off x="7321514" y="458973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1" name="椭圆 460"/>
              <p:cNvSpPr/>
              <p:nvPr/>
            </p:nvSpPr>
            <p:spPr>
              <a:xfrm>
                <a:off x="6772514" y="542670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2" name="椭圆 461"/>
              <p:cNvSpPr/>
              <p:nvPr/>
            </p:nvSpPr>
            <p:spPr>
              <a:xfrm>
                <a:off x="3057568" y="542246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3" name="椭圆 462"/>
              <p:cNvSpPr/>
              <p:nvPr/>
            </p:nvSpPr>
            <p:spPr>
              <a:xfrm>
                <a:off x="3903037" y="5981184"/>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4" name="椭圆 463"/>
              <p:cNvSpPr/>
              <p:nvPr/>
            </p:nvSpPr>
            <p:spPr>
              <a:xfrm>
                <a:off x="5937928" y="598068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5" name="椭圆 464"/>
              <p:cNvSpPr/>
              <p:nvPr/>
            </p:nvSpPr>
            <p:spPr>
              <a:xfrm>
                <a:off x="4916848" y="618832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6" name="椭圆 465"/>
              <p:cNvSpPr/>
              <p:nvPr/>
            </p:nvSpPr>
            <p:spPr>
              <a:xfrm>
                <a:off x="4488353" y="265727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7" name="椭圆 466"/>
              <p:cNvSpPr/>
              <p:nvPr/>
            </p:nvSpPr>
            <p:spPr>
              <a:xfrm>
                <a:off x="3129568" y="2357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8" name="椭圆 467"/>
              <p:cNvSpPr/>
              <p:nvPr/>
            </p:nvSpPr>
            <p:spPr>
              <a:xfrm>
                <a:off x="6107323" y="2572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9" name="椭圆 468"/>
              <p:cNvSpPr/>
              <p:nvPr/>
            </p:nvSpPr>
            <p:spPr>
              <a:xfrm>
                <a:off x="5431118" y="154482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0" name="椭圆 469"/>
              <p:cNvSpPr/>
              <p:nvPr/>
            </p:nvSpPr>
            <p:spPr>
              <a:xfrm>
                <a:off x="3338442" y="48609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1" name="椭圆 470"/>
              <p:cNvSpPr/>
              <p:nvPr/>
            </p:nvSpPr>
            <p:spPr>
              <a:xfrm>
                <a:off x="4080450" y="349361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2" name="椭圆 471"/>
              <p:cNvSpPr/>
              <p:nvPr/>
            </p:nvSpPr>
            <p:spPr>
              <a:xfrm>
                <a:off x="5359118" y="568536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3" name="椭圆 472"/>
              <p:cNvSpPr/>
              <p:nvPr/>
            </p:nvSpPr>
            <p:spPr>
              <a:xfrm>
                <a:off x="6857155" y="34647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414" name="直接连接符 413"/>
            <p:cNvCxnSpPr>
              <a:stCxn id="451" idx="4"/>
              <a:endCxn id="469" idx="0"/>
            </p:cNvCxnSpPr>
            <p:nvPr/>
          </p:nvCxnSpPr>
          <p:spPr>
            <a:xfrm>
              <a:off x="5105248" y="1155945"/>
              <a:ext cx="514270" cy="5412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5" name="直接连接符 414"/>
            <p:cNvCxnSpPr>
              <a:stCxn id="450" idx="5"/>
              <a:endCxn id="469" idx="2"/>
            </p:cNvCxnSpPr>
            <p:nvPr/>
          </p:nvCxnSpPr>
          <p:spPr>
            <a:xfrm>
              <a:off x="4116893" y="1345521"/>
              <a:ext cx="1466625" cy="3877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67" idx="0"/>
              <a:endCxn id="450" idx="4"/>
            </p:cNvCxnSpPr>
            <p:nvPr/>
          </p:nvCxnSpPr>
          <p:spPr>
            <a:xfrm flipV="1">
              <a:off x="3317968" y="1356065"/>
              <a:ext cx="773469" cy="11535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a:stCxn id="472" idx="3"/>
              <a:endCxn id="465" idx="0"/>
            </p:cNvCxnSpPr>
            <p:nvPr/>
          </p:nvCxnSpPr>
          <p:spPr>
            <a:xfrm flipH="1">
              <a:off x="5105248" y="5899217"/>
              <a:ext cx="416814" cy="4415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a:stCxn id="455" idx="6"/>
            </p:cNvCxnSpPr>
            <p:nvPr/>
          </p:nvCxnSpPr>
          <p:spPr>
            <a:xfrm flipV="1">
              <a:off x="2705528" y="2545627"/>
              <a:ext cx="576440" cy="1991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67" idx="6"/>
              <a:endCxn id="466" idx="2"/>
            </p:cNvCxnSpPr>
            <p:nvPr/>
          </p:nvCxnSpPr>
          <p:spPr>
            <a:xfrm>
              <a:off x="3353968" y="2545627"/>
              <a:ext cx="1286785" cy="300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a:stCxn id="466" idx="0"/>
              <a:endCxn id="469" idx="4"/>
            </p:cNvCxnSpPr>
            <p:nvPr/>
          </p:nvCxnSpPr>
          <p:spPr>
            <a:xfrm flipV="1">
              <a:off x="4676753" y="1769223"/>
              <a:ext cx="942765" cy="10404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stCxn id="458" idx="7"/>
              <a:endCxn id="467" idx="3"/>
            </p:cNvCxnSpPr>
            <p:nvPr/>
          </p:nvCxnSpPr>
          <p:spPr>
            <a:xfrm flipV="1">
              <a:off x="2494504" y="2571083"/>
              <a:ext cx="798008" cy="113989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67" idx="5"/>
              <a:endCxn id="471" idx="1"/>
            </p:cNvCxnSpPr>
            <p:nvPr/>
          </p:nvCxnSpPr>
          <p:spPr>
            <a:xfrm>
              <a:off x="3343424" y="2571083"/>
              <a:ext cx="899970" cy="10854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a:stCxn id="469" idx="7"/>
              <a:endCxn id="452" idx="3"/>
            </p:cNvCxnSpPr>
            <p:nvPr/>
          </p:nvCxnSpPr>
          <p:spPr>
            <a:xfrm flipV="1">
              <a:off x="5644974" y="1345025"/>
              <a:ext cx="455898" cy="36274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a:stCxn id="469" idx="6"/>
              <a:endCxn id="453" idx="2"/>
            </p:cNvCxnSpPr>
            <p:nvPr/>
          </p:nvCxnSpPr>
          <p:spPr>
            <a:xfrm>
              <a:off x="5655518" y="1733223"/>
              <a:ext cx="1259969" cy="1566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67" idx="7"/>
              <a:endCxn id="469" idx="3"/>
            </p:cNvCxnSpPr>
            <p:nvPr/>
          </p:nvCxnSpPr>
          <p:spPr>
            <a:xfrm flipV="1">
              <a:off x="3343424" y="1758679"/>
              <a:ext cx="2250638" cy="7614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a:stCxn id="469" idx="5"/>
              <a:endCxn id="468" idx="1"/>
            </p:cNvCxnSpPr>
            <p:nvPr/>
          </p:nvCxnSpPr>
          <p:spPr>
            <a:xfrm>
              <a:off x="5644974" y="1758679"/>
              <a:ext cx="625293" cy="9764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a:stCxn id="466" idx="6"/>
              <a:endCxn id="468" idx="2"/>
            </p:cNvCxnSpPr>
            <p:nvPr/>
          </p:nvCxnSpPr>
          <p:spPr>
            <a:xfrm flipV="1">
              <a:off x="4712753" y="2760627"/>
              <a:ext cx="1546970" cy="85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a:stCxn id="468" idx="3"/>
              <a:endCxn id="472" idx="0"/>
            </p:cNvCxnSpPr>
            <p:nvPr/>
          </p:nvCxnSpPr>
          <p:spPr>
            <a:xfrm flipH="1">
              <a:off x="5547518" y="2786083"/>
              <a:ext cx="722749" cy="30516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9" name="直接连接符 428"/>
            <p:cNvCxnSpPr>
              <a:stCxn id="468" idx="0"/>
              <a:endCxn id="453" idx="3"/>
            </p:cNvCxnSpPr>
            <p:nvPr/>
          </p:nvCxnSpPr>
          <p:spPr>
            <a:xfrm flipV="1">
              <a:off x="6295723" y="1915353"/>
              <a:ext cx="630308" cy="8092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0" name="直接连接符 429"/>
            <p:cNvCxnSpPr>
              <a:stCxn id="468" idx="5"/>
              <a:endCxn id="473" idx="1"/>
            </p:cNvCxnSpPr>
            <p:nvPr/>
          </p:nvCxnSpPr>
          <p:spPr>
            <a:xfrm>
              <a:off x="6321179" y="2786083"/>
              <a:ext cx="698920" cy="8416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1" name="直接连接符 430"/>
            <p:cNvCxnSpPr>
              <a:stCxn id="473" idx="0"/>
              <a:endCxn id="453" idx="4"/>
            </p:cNvCxnSpPr>
            <p:nvPr/>
          </p:nvCxnSpPr>
          <p:spPr>
            <a:xfrm flipH="1" flipV="1">
              <a:off x="6951487" y="1925897"/>
              <a:ext cx="94068" cy="16912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a:stCxn id="473" idx="7"/>
              <a:endCxn id="456" idx="3"/>
            </p:cNvCxnSpPr>
            <p:nvPr/>
          </p:nvCxnSpPr>
          <p:spPr>
            <a:xfrm flipV="1">
              <a:off x="7071011" y="2770197"/>
              <a:ext cx="436307" cy="8575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a:stCxn id="460" idx="1"/>
              <a:endCxn id="473" idx="5"/>
            </p:cNvCxnSpPr>
            <p:nvPr/>
          </p:nvCxnSpPr>
          <p:spPr>
            <a:xfrm flipH="1" flipV="1">
              <a:off x="7071011" y="3678624"/>
              <a:ext cx="413447" cy="10740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a:stCxn id="466" idx="4"/>
              <a:endCxn id="472" idx="1"/>
            </p:cNvCxnSpPr>
            <p:nvPr/>
          </p:nvCxnSpPr>
          <p:spPr>
            <a:xfrm>
              <a:off x="4676753" y="2881677"/>
              <a:ext cx="845309" cy="29666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5" name="直接连接符 434"/>
            <p:cNvCxnSpPr>
              <a:stCxn id="471" idx="5"/>
              <a:endCxn id="472" idx="1"/>
            </p:cNvCxnSpPr>
            <p:nvPr/>
          </p:nvCxnSpPr>
          <p:spPr>
            <a:xfrm>
              <a:off x="4294306" y="3707469"/>
              <a:ext cx="1227756" cy="21408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a:stCxn id="458" idx="5"/>
              <a:endCxn id="470" idx="1"/>
            </p:cNvCxnSpPr>
            <p:nvPr/>
          </p:nvCxnSpPr>
          <p:spPr>
            <a:xfrm>
              <a:off x="2494504" y="3761893"/>
              <a:ext cx="1006882" cy="12620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7" name="直接连接符 436"/>
            <p:cNvCxnSpPr>
              <a:stCxn id="470" idx="7"/>
              <a:endCxn id="471" idx="2"/>
            </p:cNvCxnSpPr>
            <p:nvPr/>
          </p:nvCxnSpPr>
          <p:spPr>
            <a:xfrm flipV="1">
              <a:off x="3552298" y="3682013"/>
              <a:ext cx="680552" cy="13419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a:stCxn id="470" idx="0"/>
              <a:endCxn id="467" idx="4"/>
            </p:cNvCxnSpPr>
            <p:nvPr/>
          </p:nvCxnSpPr>
          <p:spPr>
            <a:xfrm flipH="1" flipV="1">
              <a:off x="3317968" y="2581627"/>
              <a:ext cx="208874" cy="24317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a:stCxn id="467" idx="1"/>
              <a:endCxn id="454" idx="4"/>
            </p:cNvCxnSpPr>
            <p:nvPr/>
          </p:nvCxnSpPr>
          <p:spPr>
            <a:xfrm flipH="1" flipV="1">
              <a:off x="3245968" y="1921650"/>
              <a:ext cx="46544" cy="5985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a:stCxn id="461" idx="0"/>
              <a:endCxn id="473" idx="4"/>
            </p:cNvCxnSpPr>
            <p:nvPr/>
          </p:nvCxnSpPr>
          <p:spPr>
            <a:xfrm flipV="1">
              <a:off x="6960914" y="3689168"/>
              <a:ext cx="84641" cy="18899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73" idx="3"/>
              <a:endCxn id="472" idx="7"/>
            </p:cNvCxnSpPr>
            <p:nvPr/>
          </p:nvCxnSpPr>
          <p:spPr>
            <a:xfrm flipH="1">
              <a:off x="5572974" y="3678624"/>
              <a:ext cx="1447125" cy="2169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72" idx="6"/>
              <a:endCxn id="461" idx="2"/>
            </p:cNvCxnSpPr>
            <p:nvPr/>
          </p:nvCxnSpPr>
          <p:spPr>
            <a:xfrm flipV="1">
              <a:off x="5583518" y="5615109"/>
              <a:ext cx="1341396" cy="2586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72" idx="5"/>
              <a:endCxn id="464" idx="1"/>
            </p:cNvCxnSpPr>
            <p:nvPr/>
          </p:nvCxnSpPr>
          <p:spPr>
            <a:xfrm>
              <a:off x="5572974" y="5899217"/>
              <a:ext cx="527898" cy="2444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71" idx="0"/>
              <a:endCxn id="466" idx="3"/>
            </p:cNvCxnSpPr>
            <p:nvPr/>
          </p:nvCxnSpPr>
          <p:spPr>
            <a:xfrm flipV="1">
              <a:off x="4268850" y="2871133"/>
              <a:ext cx="382447" cy="774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70" idx="6"/>
              <a:endCxn id="472" idx="2"/>
            </p:cNvCxnSpPr>
            <p:nvPr/>
          </p:nvCxnSpPr>
          <p:spPr>
            <a:xfrm>
              <a:off x="3562842" y="5049372"/>
              <a:ext cx="1948676" cy="8243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a:stCxn id="459" idx="6"/>
              <a:endCxn id="470" idx="2"/>
            </p:cNvCxnSpPr>
            <p:nvPr/>
          </p:nvCxnSpPr>
          <p:spPr>
            <a:xfrm>
              <a:off x="2723516" y="4804810"/>
              <a:ext cx="767326" cy="2445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a:stCxn id="462" idx="7"/>
              <a:endCxn id="470" idx="3"/>
            </p:cNvCxnSpPr>
            <p:nvPr/>
          </p:nvCxnSpPr>
          <p:spPr>
            <a:xfrm flipV="1">
              <a:off x="3271424" y="5074828"/>
              <a:ext cx="229962" cy="5105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a:stCxn id="463" idx="0"/>
              <a:endCxn id="470" idx="5"/>
            </p:cNvCxnSpPr>
            <p:nvPr/>
          </p:nvCxnSpPr>
          <p:spPr>
            <a:xfrm flipH="1" flipV="1">
              <a:off x="3552298" y="5074828"/>
              <a:ext cx="539139" cy="10587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a:stCxn id="463" idx="7"/>
              <a:endCxn id="472" idx="2"/>
            </p:cNvCxnSpPr>
            <p:nvPr/>
          </p:nvCxnSpPr>
          <p:spPr>
            <a:xfrm flipV="1">
              <a:off x="4116893" y="5873761"/>
              <a:ext cx="1394625" cy="2703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4" name="弧形 473"/>
          <p:cNvSpPr/>
          <p:nvPr/>
        </p:nvSpPr>
        <p:spPr>
          <a:xfrm rot="20632431" flipV="1">
            <a:off x="1150443" y="2505246"/>
            <a:ext cx="5367474" cy="948964"/>
          </a:xfrm>
          <a:prstGeom prst="arc">
            <a:avLst>
              <a:gd name="adj1" fmla="val 10167527"/>
              <a:gd name="adj2" fmla="val 685371"/>
            </a:avLst>
          </a:prstGeom>
          <a:ln w="3810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475" name="圆角矩形 474"/>
          <p:cNvSpPr/>
          <p:nvPr/>
        </p:nvSpPr>
        <p:spPr>
          <a:xfrm>
            <a:off x="3159709" y="2084849"/>
            <a:ext cx="4920911" cy="1384103"/>
          </a:xfrm>
          <a:prstGeom prst="roundRect">
            <a:avLst/>
          </a:prstGeom>
          <a:solidFill>
            <a:srgbClr val="292130"/>
          </a:solidFill>
          <a:ln>
            <a:noFill/>
          </a:ln>
          <a:effectLst>
            <a:outerShdw blurRad="381000" dist="1270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6" name="文本框 475"/>
          <p:cNvSpPr txBox="1"/>
          <p:nvPr/>
        </p:nvSpPr>
        <p:spPr>
          <a:xfrm>
            <a:off x="5449778" y="2440884"/>
            <a:ext cx="2507811" cy="750205"/>
          </a:xfrm>
          <a:prstGeom prst="rect">
            <a:avLst/>
          </a:prstGeom>
          <a:noFill/>
        </p:spPr>
        <p:txBody>
          <a:bodyPr wrap="square" rtlCol="0">
            <a:spAutoFit/>
          </a:bodyPr>
          <a:lstStyle/>
          <a:p>
            <a:pPr algn="just">
              <a:lnSpc>
                <a:spcPct val="150000"/>
              </a:lnSpc>
            </a:pPr>
            <a:r>
              <a:rPr lang="zh-CN" altLang="en-US" sz="1800" b="1" dirty="0">
                <a:solidFill>
                  <a:srgbClr val="60364C"/>
                </a:solidFill>
                <a:latin typeface="微软雅黑" panose="020B0503020204020204" pitchFamily="34" charset="-122"/>
                <a:ea typeface="微软雅黑" panose="020B0503020204020204" pitchFamily="34" charset="-122"/>
              </a:rPr>
              <a:t>唯美地球商务通用模版        </a:t>
            </a:r>
            <a:r>
              <a:rPr lang="en-US" altLang="zh-CN" sz="1050" b="1" dirty="0">
                <a:solidFill>
                  <a:srgbClr val="593B4B"/>
                </a:solidFill>
                <a:latin typeface="微软雅黑" panose="020B0503020204020204" pitchFamily="34" charset="-122"/>
                <a:ea typeface="微软雅黑" panose="020B0503020204020204" pitchFamily="34" charset="-122"/>
              </a:rPr>
              <a:t>Aesthetic global business model</a:t>
            </a:r>
            <a:endParaRPr lang="en-US" altLang="zh-CN" sz="1050" b="1" dirty="0">
              <a:solidFill>
                <a:srgbClr val="593B4B"/>
              </a:solidFill>
              <a:latin typeface="微软雅黑" panose="020B0503020204020204" pitchFamily="34" charset="-122"/>
              <a:ea typeface="微软雅黑" panose="020B0503020204020204" pitchFamily="34" charset="-122"/>
            </a:endParaRPr>
          </a:p>
        </p:txBody>
      </p:sp>
      <p:sp>
        <p:nvSpPr>
          <p:cNvPr id="477" name="等腰三角形 476"/>
          <p:cNvSpPr/>
          <p:nvPr/>
        </p:nvSpPr>
        <p:spPr>
          <a:xfrm rot="2134315">
            <a:off x="6487601" y="3485425"/>
            <a:ext cx="476415" cy="410702"/>
          </a:xfrm>
          <a:prstGeom prst="triangle">
            <a:avLst/>
          </a:prstGeom>
          <a:solidFill>
            <a:srgbClr val="A0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8" name="等腰三角形 477"/>
          <p:cNvSpPr/>
          <p:nvPr/>
        </p:nvSpPr>
        <p:spPr>
          <a:xfrm rot="12600000">
            <a:off x="8471579" y="2577412"/>
            <a:ext cx="163074" cy="140581"/>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9" name="等腰三角形 478"/>
          <p:cNvSpPr/>
          <p:nvPr/>
        </p:nvSpPr>
        <p:spPr>
          <a:xfrm rot="460079">
            <a:off x="5396210" y="1849663"/>
            <a:ext cx="314141" cy="270812"/>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0" name="等腰三角形 479"/>
          <p:cNvSpPr/>
          <p:nvPr/>
        </p:nvSpPr>
        <p:spPr>
          <a:xfrm rot="460079">
            <a:off x="8434270" y="2270779"/>
            <a:ext cx="275478" cy="237481"/>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1" name="等腰三角形 480"/>
          <p:cNvSpPr/>
          <p:nvPr/>
        </p:nvSpPr>
        <p:spPr>
          <a:xfrm rot="9914774">
            <a:off x="3515153" y="1983548"/>
            <a:ext cx="249357" cy="214962"/>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2" name="等腰三角形 481"/>
          <p:cNvSpPr/>
          <p:nvPr/>
        </p:nvSpPr>
        <p:spPr>
          <a:xfrm rot="7123616">
            <a:off x="3045896" y="2586091"/>
            <a:ext cx="179254" cy="199525"/>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3" name="等腰三角形 482"/>
          <p:cNvSpPr/>
          <p:nvPr/>
        </p:nvSpPr>
        <p:spPr>
          <a:xfrm rot="3215337">
            <a:off x="6778816" y="3641544"/>
            <a:ext cx="330229" cy="284680"/>
          </a:xfrm>
          <a:prstGeom prst="triangle">
            <a:avLst/>
          </a:prstGeom>
          <a:solidFill>
            <a:srgbClr val="A35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4" name="文本框 483"/>
          <p:cNvSpPr txBox="1"/>
          <p:nvPr/>
        </p:nvSpPr>
        <p:spPr>
          <a:xfrm>
            <a:off x="3119203" y="2031528"/>
            <a:ext cx="2455454" cy="1419619"/>
          </a:xfrm>
          <a:prstGeom prst="rect">
            <a:avLst/>
          </a:prstGeom>
          <a:noFill/>
        </p:spPr>
        <p:txBody>
          <a:bodyPr wrap="square" rtlCol="0">
            <a:spAutoFit/>
          </a:bodyPr>
          <a:lstStyle/>
          <a:p>
            <a:r>
              <a:rPr lang="en-US" altLang="zh-CN" sz="8625" dirty="0" smtClean="0">
                <a:gradFill>
                  <a:gsLst>
                    <a:gs pos="100000">
                      <a:srgbClr val="60364C"/>
                    </a:gs>
                    <a:gs pos="0">
                      <a:srgbClr val="321D2C"/>
                    </a:gs>
                  </a:gsLst>
                  <a:lin ang="5400000" scaled="1"/>
                </a:gradFill>
              </a:rPr>
              <a:t>2019</a:t>
            </a:r>
            <a:endParaRPr lang="zh-CN" altLang="en-US" sz="8625" dirty="0">
              <a:gradFill>
                <a:gsLst>
                  <a:gs pos="100000">
                    <a:srgbClr val="60364C"/>
                  </a:gs>
                  <a:gs pos="0">
                    <a:srgbClr val="321D2C"/>
                  </a:gs>
                </a:gsLst>
                <a:lin ang="5400000" scaled="1"/>
              </a:gradFill>
            </a:endParaRPr>
          </a:p>
        </p:txBody>
      </p:sp>
      <p:pic>
        <p:nvPicPr>
          <p:cNvPr id="485" name="Rameses B - Moonlight">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cstate="print"/>
          <a:stretch>
            <a:fillRect/>
          </a:stretch>
        </p:blipFill>
        <p:spPr>
          <a:xfrm>
            <a:off x="-660755" y="277613"/>
            <a:ext cx="45720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5"/>
                                        </p:tgtEl>
                                      </p:cBhvr>
                                    </p:cmd>
                                  </p:childTnLst>
                                </p:cTn>
                              </p:par>
                              <p:par>
                                <p:cTn id="7" presetID="10" presetClass="entr" presetSubtype="0" fill="hold" nodeType="withEffect">
                                  <p:stCondLst>
                                    <p:cond delay="0"/>
                                  </p:stCondLst>
                                  <p:childTnLst>
                                    <p:set>
                                      <p:cBhvr>
                                        <p:cTn id="8" dur="1" fill="hold">
                                          <p:stCondLst>
                                            <p:cond delay="0"/>
                                          </p:stCondLst>
                                        </p:cTn>
                                        <p:tgtEl>
                                          <p:spTgt spid="343"/>
                                        </p:tgtEl>
                                        <p:attrNameLst>
                                          <p:attrName>style.visibility</p:attrName>
                                        </p:attrNameLst>
                                      </p:cBhvr>
                                      <p:to>
                                        <p:strVal val="visible"/>
                                      </p:to>
                                    </p:set>
                                    <p:animEffect transition="in" filter="fade">
                                      <p:cBhvr>
                                        <p:cTn id="9" dur="500"/>
                                        <p:tgtEl>
                                          <p:spTgt spid="343"/>
                                        </p:tgtEl>
                                      </p:cBhvr>
                                    </p:animEffect>
                                  </p:childTnLst>
                                </p:cTn>
                              </p:par>
                              <p:par>
                                <p:cTn id="10" presetID="10" presetClass="exit" presetSubtype="0" fill="hold" nodeType="withEffect">
                                  <p:stCondLst>
                                    <p:cond delay="1000"/>
                                  </p:stCondLst>
                                  <p:childTnLst>
                                    <p:animEffect transition="out" filter="fade">
                                      <p:cBhvr>
                                        <p:cTn id="11" dur="500"/>
                                        <p:tgtEl>
                                          <p:spTgt spid="343"/>
                                        </p:tgtEl>
                                      </p:cBhvr>
                                    </p:animEffect>
                                    <p:set>
                                      <p:cBhvr>
                                        <p:cTn id="12" dur="1" fill="hold">
                                          <p:stCondLst>
                                            <p:cond delay="499"/>
                                          </p:stCondLst>
                                        </p:cTn>
                                        <p:tgtEl>
                                          <p:spTgt spid="343"/>
                                        </p:tgtEl>
                                        <p:attrNameLst>
                                          <p:attrName>style.visibility</p:attrName>
                                        </p:attrNameLst>
                                      </p:cBhvr>
                                      <p:to>
                                        <p:strVal val="hidden"/>
                                      </p:to>
                                    </p:set>
                                  </p:childTnLst>
                                </p:cTn>
                              </p:par>
                              <p:par>
                                <p:cTn id="13" presetID="10" presetClass="entr" presetSubtype="0" fill="hold" nodeType="withEffect">
                                  <p:stCondLst>
                                    <p:cond delay="2000"/>
                                  </p:stCondLst>
                                  <p:childTnLst>
                                    <p:set>
                                      <p:cBhvr>
                                        <p:cTn id="14" dur="1" fill="hold">
                                          <p:stCondLst>
                                            <p:cond delay="0"/>
                                          </p:stCondLst>
                                        </p:cTn>
                                        <p:tgtEl>
                                          <p:spTgt spid="343"/>
                                        </p:tgtEl>
                                        <p:attrNameLst>
                                          <p:attrName>style.visibility</p:attrName>
                                        </p:attrNameLst>
                                      </p:cBhvr>
                                      <p:to>
                                        <p:strVal val="visible"/>
                                      </p:to>
                                    </p:set>
                                    <p:animEffect transition="in" filter="fade">
                                      <p:cBhvr>
                                        <p:cTn id="15" dur="500"/>
                                        <p:tgtEl>
                                          <p:spTgt spid="343"/>
                                        </p:tgtEl>
                                      </p:cBhvr>
                                    </p:animEffect>
                                  </p:childTnLst>
                                </p:cTn>
                              </p:par>
                              <p:par>
                                <p:cTn id="16" presetID="10" presetClass="exit" presetSubtype="0" fill="hold" nodeType="withEffect">
                                  <p:stCondLst>
                                    <p:cond delay="3000"/>
                                  </p:stCondLst>
                                  <p:childTnLst>
                                    <p:animEffect transition="out" filter="fade">
                                      <p:cBhvr>
                                        <p:cTn id="17" dur="500"/>
                                        <p:tgtEl>
                                          <p:spTgt spid="343"/>
                                        </p:tgtEl>
                                      </p:cBhvr>
                                    </p:animEffect>
                                    <p:set>
                                      <p:cBhvr>
                                        <p:cTn id="18" dur="1" fill="hold">
                                          <p:stCondLst>
                                            <p:cond delay="499"/>
                                          </p:stCondLst>
                                        </p:cTn>
                                        <p:tgtEl>
                                          <p:spTgt spid="343"/>
                                        </p:tgtEl>
                                        <p:attrNameLst>
                                          <p:attrName>style.visibility</p:attrName>
                                        </p:attrNameLst>
                                      </p:cBhvr>
                                      <p:to>
                                        <p:strVal val="hidden"/>
                                      </p:to>
                                    </p:set>
                                  </p:childTnLst>
                                </p:cTn>
                              </p:par>
                              <p:par>
                                <p:cTn id="19" presetID="10" presetClass="entr" presetSubtype="0" fill="hold" nodeType="withEffect">
                                  <p:stCondLst>
                                    <p:cond delay="4000"/>
                                  </p:stCondLst>
                                  <p:childTnLst>
                                    <p:set>
                                      <p:cBhvr>
                                        <p:cTn id="20" dur="1" fill="hold">
                                          <p:stCondLst>
                                            <p:cond delay="0"/>
                                          </p:stCondLst>
                                        </p:cTn>
                                        <p:tgtEl>
                                          <p:spTgt spid="343"/>
                                        </p:tgtEl>
                                        <p:attrNameLst>
                                          <p:attrName>style.visibility</p:attrName>
                                        </p:attrNameLst>
                                      </p:cBhvr>
                                      <p:to>
                                        <p:strVal val="visible"/>
                                      </p:to>
                                    </p:set>
                                    <p:animEffect transition="in" filter="fade">
                                      <p:cBhvr>
                                        <p:cTn id="21" dur="500"/>
                                        <p:tgtEl>
                                          <p:spTgt spid="343"/>
                                        </p:tgtEl>
                                      </p:cBhvr>
                                    </p:animEffect>
                                  </p:childTnLst>
                                </p:cTn>
                              </p:par>
                              <p:par>
                                <p:cTn id="22" presetID="10" presetClass="exit" presetSubtype="0" fill="hold" nodeType="withEffect">
                                  <p:stCondLst>
                                    <p:cond delay="5000"/>
                                  </p:stCondLst>
                                  <p:childTnLst>
                                    <p:animEffect transition="out" filter="fade">
                                      <p:cBhvr>
                                        <p:cTn id="23" dur="500"/>
                                        <p:tgtEl>
                                          <p:spTgt spid="343"/>
                                        </p:tgtEl>
                                      </p:cBhvr>
                                    </p:animEffect>
                                    <p:set>
                                      <p:cBhvr>
                                        <p:cTn id="24" dur="1" fill="hold">
                                          <p:stCondLst>
                                            <p:cond delay="499"/>
                                          </p:stCondLst>
                                        </p:cTn>
                                        <p:tgtEl>
                                          <p:spTgt spid="343"/>
                                        </p:tgtEl>
                                        <p:attrNameLst>
                                          <p:attrName>style.visibility</p:attrName>
                                        </p:attrNameLst>
                                      </p:cBhvr>
                                      <p:to>
                                        <p:strVal val="hidden"/>
                                      </p:to>
                                    </p:set>
                                  </p:childTnLst>
                                </p:cTn>
                              </p:par>
                              <p:par>
                                <p:cTn id="25" presetID="10" presetClass="entr" presetSubtype="0" fill="hold" nodeType="withEffect">
                                  <p:stCondLst>
                                    <p:cond delay="600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500"/>
                                        <p:tgtEl>
                                          <p:spTgt spid="343"/>
                                        </p:tgtEl>
                                      </p:cBhvr>
                                    </p:animEffect>
                                  </p:childTnLst>
                                </p:cTn>
                              </p:par>
                              <p:par>
                                <p:cTn id="28" presetID="10" presetClass="exit" presetSubtype="0" fill="hold" nodeType="withEffect">
                                  <p:stCondLst>
                                    <p:cond delay="7000"/>
                                  </p:stCondLst>
                                  <p:childTnLst>
                                    <p:animEffect transition="out" filter="fade">
                                      <p:cBhvr>
                                        <p:cTn id="29" dur="500"/>
                                        <p:tgtEl>
                                          <p:spTgt spid="343"/>
                                        </p:tgtEl>
                                      </p:cBhvr>
                                    </p:animEffect>
                                    <p:set>
                                      <p:cBhvr>
                                        <p:cTn id="30" dur="1" fill="hold">
                                          <p:stCondLst>
                                            <p:cond delay="499"/>
                                          </p:stCondLst>
                                        </p:cTn>
                                        <p:tgtEl>
                                          <p:spTgt spid="343"/>
                                        </p:tgtEl>
                                        <p:attrNameLst>
                                          <p:attrName>style.visibility</p:attrName>
                                        </p:attrNameLst>
                                      </p:cBhvr>
                                      <p:to>
                                        <p:strVal val="hidden"/>
                                      </p:to>
                                    </p:set>
                                  </p:childTnLst>
                                </p:cTn>
                              </p:par>
                              <p:par>
                                <p:cTn id="31" presetID="10" presetClass="entr" presetSubtype="0" fill="hold" nodeType="withEffect">
                                  <p:stCondLst>
                                    <p:cond delay="8000"/>
                                  </p:stCondLst>
                                  <p:childTnLst>
                                    <p:set>
                                      <p:cBhvr>
                                        <p:cTn id="32" dur="1" fill="hold">
                                          <p:stCondLst>
                                            <p:cond delay="0"/>
                                          </p:stCondLst>
                                        </p:cTn>
                                        <p:tgtEl>
                                          <p:spTgt spid="343"/>
                                        </p:tgtEl>
                                        <p:attrNameLst>
                                          <p:attrName>style.visibility</p:attrName>
                                        </p:attrNameLst>
                                      </p:cBhvr>
                                      <p:to>
                                        <p:strVal val="visible"/>
                                      </p:to>
                                    </p:set>
                                    <p:animEffect transition="in" filter="fade">
                                      <p:cBhvr>
                                        <p:cTn id="33" dur="500"/>
                                        <p:tgtEl>
                                          <p:spTgt spid="343"/>
                                        </p:tgtEl>
                                      </p:cBhvr>
                                    </p:animEffect>
                                  </p:childTnLst>
                                </p:cTn>
                              </p:par>
                              <p:par>
                                <p:cTn id="34" presetID="10" presetClass="exit" presetSubtype="0" fill="hold" nodeType="withEffect">
                                  <p:stCondLst>
                                    <p:cond delay="9000"/>
                                  </p:stCondLst>
                                  <p:childTnLst>
                                    <p:animEffect transition="out" filter="fade">
                                      <p:cBhvr>
                                        <p:cTn id="35" dur="500"/>
                                        <p:tgtEl>
                                          <p:spTgt spid="343"/>
                                        </p:tgtEl>
                                      </p:cBhvr>
                                    </p:animEffect>
                                    <p:set>
                                      <p:cBhvr>
                                        <p:cTn id="36" dur="1" fill="hold">
                                          <p:stCondLst>
                                            <p:cond delay="499"/>
                                          </p:stCondLst>
                                        </p:cTn>
                                        <p:tgtEl>
                                          <p:spTgt spid="343"/>
                                        </p:tgtEl>
                                        <p:attrNameLst>
                                          <p:attrName>style.visibility</p:attrName>
                                        </p:attrNameLst>
                                      </p:cBhvr>
                                      <p:to>
                                        <p:strVal val="hidden"/>
                                      </p:to>
                                    </p:set>
                                  </p:childTnLst>
                                </p:cTn>
                              </p:par>
                              <p:par>
                                <p:cTn id="37" presetID="10" presetClass="entr" presetSubtype="0" fill="hold" nodeType="withEffect">
                                  <p:stCondLst>
                                    <p:cond delay="10000"/>
                                  </p:stCondLst>
                                  <p:childTnLst>
                                    <p:set>
                                      <p:cBhvr>
                                        <p:cTn id="38" dur="1" fill="hold">
                                          <p:stCondLst>
                                            <p:cond delay="0"/>
                                          </p:stCondLst>
                                        </p:cTn>
                                        <p:tgtEl>
                                          <p:spTgt spid="343"/>
                                        </p:tgtEl>
                                        <p:attrNameLst>
                                          <p:attrName>style.visibility</p:attrName>
                                        </p:attrNameLst>
                                      </p:cBhvr>
                                      <p:to>
                                        <p:strVal val="visible"/>
                                      </p:to>
                                    </p:set>
                                    <p:animEffect transition="in" filter="fade">
                                      <p:cBhvr>
                                        <p:cTn id="39" dur="500"/>
                                        <p:tgtEl>
                                          <p:spTgt spid="343"/>
                                        </p:tgtEl>
                                      </p:cBhvr>
                                    </p:animEffect>
                                  </p:childTnLst>
                                </p:cTn>
                              </p:par>
                              <p:par>
                                <p:cTn id="40" presetID="10" presetClass="exit" presetSubtype="0" fill="hold" nodeType="withEffect">
                                  <p:stCondLst>
                                    <p:cond delay="11000"/>
                                  </p:stCondLst>
                                  <p:childTnLst>
                                    <p:animEffect transition="out" filter="fade">
                                      <p:cBhvr>
                                        <p:cTn id="41" dur="500"/>
                                        <p:tgtEl>
                                          <p:spTgt spid="343"/>
                                        </p:tgtEl>
                                      </p:cBhvr>
                                    </p:animEffect>
                                    <p:set>
                                      <p:cBhvr>
                                        <p:cTn id="42" dur="1" fill="hold">
                                          <p:stCondLst>
                                            <p:cond delay="499"/>
                                          </p:stCondLst>
                                        </p:cTn>
                                        <p:tgtEl>
                                          <p:spTgt spid="343"/>
                                        </p:tgtEl>
                                        <p:attrNameLst>
                                          <p:attrName>style.visibility</p:attrName>
                                        </p:attrNameLst>
                                      </p:cBhvr>
                                      <p:to>
                                        <p:strVal val="hidden"/>
                                      </p:to>
                                    </p:set>
                                  </p:childTnLst>
                                </p:cTn>
                              </p:par>
                              <p:par>
                                <p:cTn id="43" presetID="10" presetClass="entr" presetSubtype="0" fill="hold" nodeType="withEffect">
                                  <p:stCondLst>
                                    <p:cond delay="12000"/>
                                  </p:stCondLst>
                                  <p:childTnLst>
                                    <p:set>
                                      <p:cBhvr>
                                        <p:cTn id="44" dur="1" fill="hold">
                                          <p:stCondLst>
                                            <p:cond delay="0"/>
                                          </p:stCondLst>
                                        </p:cTn>
                                        <p:tgtEl>
                                          <p:spTgt spid="343"/>
                                        </p:tgtEl>
                                        <p:attrNameLst>
                                          <p:attrName>style.visibility</p:attrName>
                                        </p:attrNameLst>
                                      </p:cBhvr>
                                      <p:to>
                                        <p:strVal val="visible"/>
                                      </p:to>
                                    </p:set>
                                    <p:animEffect transition="in" filter="fade">
                                      <p:cBhvr>
                                        <p:cTn id="45" dur="500"/>
                                        <p:tgtEl>
                                          <p:spTgt spid="343"/>
                                        </p:tgtEl>
                                      </p:cBhvr>
                                    </p:animEffect>
                                  </p:childTnLst>
                                </p:cTn>
                              </p:par>
                              <p:par>
                                <p:cTn id="46" presetID="10" presetClass="exit" presetSubtype="0" fill="hold" nodeType="withEffect">
                                  <p:stCondLst>
                                    <p:cond delay="13000"/>
                                  </p:stCondLst>
                                  <p:childTnLst>
                                    <p:animEffect transition="out" filter="fade">
                                      <p:cBhvr>
                                        <p:cTn id="47" dur="500"/>
                                        <p:tgtEl>
                                          <p:spTgt spid="343"/>
                                        </p:tgtEl>
                                      </p:cBhvr>
                                    </p:animEffect>
                                    <p:set>
                                      <p:cBhvr>
                                        <p:cTn id="48" dur="1" fill="hold">
                                          <p:stCondLst>
                                            <p:cond delay="499"/>
                                          </p:stCondLst>
                                        </p:cTn>
                                        <p:tgtEl>
                                          <p:spTgt spid="343"/>
                                        </p:tgtEl>
                                        <p:attrNameLst>
                                          <p:attrName>style.visibility</p:attrName>
                                        </p:attrNameLst>
                                      </p:cBhvr>
                                      <p:to>
                                        <p:strVal val="hidden"/>
                                      </p:to>
                                    </p:set>
                                  </p:childTnLst>
                                </p:cTn>
                              </p:par>
                              <p:par>
                                <p:cTn id="49" presetID="10" presetClass="entr" presetSubtype="0" fill="hold" nodeType="withEffect">
                                  <p:stCondLst>
                                    <p:cond delay="14000"/>
                                  </p:stCondLst>
                                  <p:childTnLst>
                                    <p:set>
                                      <p:cBhvr>
                                        <p:cTn id="50" dur="1" fill="hold">
                                          <p:stCondLst>
                                            <p:cond delay="0"/>
                                          </p:stCondLst>
                                        </p:cTn>
                                        <p:tgtEl>
                                          <p:spTgt spid="343"/>
                                        </p:tgtEl>
                                        <p:attrNameLst>
                                          <p:attrName>style.visibility</p:attrName>
                                        </p:attrNameLst>
                                      </p:cBhvr>
                                      <p:to>
                                        <p:strVal val="visible"/>
                                      </p:to>
                                    </p:set>
                                    <p:animEffect transition="in" filter="fade">
                                      <p:cBhvr>
                                        <p:cTn id="51" dur="500"/>
                                        <p:tgtEl>
                                          <p:spTgt spid="343"/>
                                        </p:tgtEl>
                                      </p:cBhvr>
                                    </p:animEffect>
                                  </p:childTnLst>
                                </p:cTn>
                              </p:par>
                              <p:par>
                                <p:cTn id="52" presetID="10" presetClass="entr" presetSubtype="0" fill="hold" nodeType="withEffect">
                                  <p:stCondLst>
                                    <p:cond delay="500"/>
                                  </p:stCondLst>
                                  <p:childTnLst>
                                    <p:set>
                                      <p:cBhvr>
                                        <p:cTn id="53" dur="1" fill="hold">
                                          <p:stCondLst>
                                            <p:cond delay="0"/>
                                          </p:stCondLst>
                                        </p:cTn>
                                        <p:tgtEl>
                                          <p:spTgt spid="344"/>
                                        </p:tgtEl>
                                        <p:attrNameLst>
                                          <p:attrName>style.visibility</p:attrName>
                                        </p:attrNameLst>
                                      </p:cBhvr>
                                      <p:to>
                                        <p:strVal val="visible"/>
                                      </p:to>
                                    </p:set>
                                    <p:animEffect transition="in" filter="fade">
                                      <p:cBhvr>
                                        <p:cTn id="54" dur="1000"/>
                                        <p:tgtEl>
                                          <p:spTgt spid="344"/>
                                        </p:tgtEl>
                                      </p:cBhvr>
                                    </p:animEffect>
                                  </p:childTnLst>
                                </p:cTn>
                              </p:par>
                              <p:par>
                                <p:cTn id="55" presetID="10" presetClass="exit" presetSubtype="0" fill="hold" nodeType="withEffect">
                                  <p:stCondLst>
                                    <p:cond delay="1500"/>
                                  </p:stCondLst>
                                  <p:childTnLst>
                                    <p:animEffect transition="out" filter="fade">
                                      <p:cBhvr>
                                        <p:cTn id="56" dur="1000"/>
                                        <p:tgtEl>
                                          <p:spTgt spid="344"/>
                                        </p:tgtEl>
                                      </p:cBhvr>
                                    </p:animEffect>
                                    <p:set>
                                      <p:cBhvr>
                                        <p:cTn id="57" dur="1" fill="hold">
                                          <p:stCondLst>
                                            <p:cond delay="999"/>
                                          </p:stCondLst>
                                        </p:cTn>
                                        <p:tgtEl>
                                          <p:spTgt spid="344"/>
                                        </p:tgtEl>
                                        <p:attrNameLst>
                                          <p:attrName>style.visibility</p:attrName>
                                        </p:attrNameLst>
                                      </p:cBhvr>
                                      <p:to>
                                        <p:strVal val="hidden"/>
                                      </p:to>
                                    </p:set>
                                  </p:childTnLst>
                                </p:cTn>
                              </p:par>
                              <p:par>
                                <p:cTn id="58" presetID="10" presetClass="entr" presetSubtype="0" fill="hold" nodeType="withEffect">
                                  <p:stCondLst>
                                    <p:cond delay="2500"/>
                                  </p:stCondLst>
                                  <p:childTnLst>
                                    <p:set>
                                      <p:cBhvr>
                                        <p:cTn id="59" dur="1" fill="hold">
                                          <p:stCondLst>
                                            <p:cond delay="0"/>
                                          </p:stCondLst>
                                        </p:cTn>
                                        <p:tgtEl>
                                          <p:spTgt spid="344"/>
                                        </p:tgtEl>
                                        <p:attrNameLst>
                                          <p:attrName>style.visibility</p:attrName>
                                        </p:attrNameLst>
                                      </p:cBhvr>
                                      <p:to>
                                        <p:strVal val="visible"/>
                                      </p:to>
                                    </p:set>
                                    <p:animEffect transition="in" filter="fade">
                                      <p:cBhvr>
                                        <p:cTn id="60" dur="1000"/>
                                        <p:tgtEl>
                                          <p:spTgt spid="344"/>
                                        </p:tgtEl>
                                      </p:cBhvr>
                                    </p:animEffect>
                                  </p:childTnLst>
                                </p:cTn>
                              </p:par>
                              <p:par>
                                <p:cTn id="61" presetID="10" presetClass="exit" presetSubtype="0" fill="hold" nodeType="withEffect">
                                  <p:stCondLst>
                                    <p:cond delay="3500"/>
                                  </p:stCondLst>
                                  <p:childTnLst>
                                    <p:animEffect transition="out" filter="fade">
                                      <p:cBhvr>
                                        <p:cTn id="62" dur="1000"/>
                                        <p:tgtEl>
                                          <p:spTgt spid="344"/>
                                        </p:tgtEl>
                                      </p:cBhvr>
                                    </p:animEffect>
                                    <p:set>
                                      <p:cBhvr>
                                        <p:cTn id="63" dur="1" fill="hold">
                                          <p:stCondLst>
                                            <p:cond delay="999"/>
                                          </p:stCondLst>
                                        </p:cTn>
                                        <p:tgtEl>
                                          <p:spTgt spid="344"/>
                                        </p:tgtEl>
                                        <p:attrNameLst>
                                          <p:attrName>style.visibility</p:attrName>
                                        </p:attrNameLst>
                                      </p:cBhvr>
                                      <p:to>
                                        <p:strVal val="hidden"/>
                                      </p:to>
                                    </p:set>
                                  </p:childTnLst>
                                </p:cTn>
                              </p:par>
                              <p:par>
                                <p:cTn id="64" presetID="10" presetClass="entr" presetSubtype="0" fill="hold" nodeType="withEffect">
                                  <p:stCondLst>
                                    <p:cond delay="450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par>
                                <p:cTn id="67" presetID="10" presetClass="exit" presetSubtype="0" fill="hold" nodeType="withEffect">
                                  <p:stCondLst>
                                    <p:cond delay="5500"/>
                                  </p:stCondLst>
                                  <p:childTnLst>
                                    <p:animEffect transition="out" filter="fade">
                                      <p:cBhvr>
                                        <p:cTn id="68" dur="1000"/>
                                        <p:tgtEl>
                                          <p:spTgt spid="344"/>
                                        </p:tgtEl>
                                      </p:cBhvr>
                                    </p:animEffect>
                                    <p:set>
                                      <p:cBhvr>
                                        <p:cTn id="69" dur="1" fill="hold">
                                          <p:stCondLst>
                                            <p:cond delay="999"/>
                                          </p:stCondLst>
                                        </p:cTn>
                                        <p:tgtEl>
                                          <p:spTgt spid="344"/>
                                        </p:tgtEl>
                                        <p:attrNameLst>
                                          <p:attrName>style.visibility</p:attrName>
                                        </p:attrNameLst>
                                      </p:cBhvr>
                                      <p:to>
                                        <p:strVal val="hidden"/>
                                      </p:to>
                                    </p:set>
                                  </p:childTnLst>
                                </p:cTn>
                              </p:par>
                              <p:par>
                                <p:cTn id="70" presetID="10" presetClass="entr" presetSubtype="0" fill="hold" nodeType="withEffect">
                                  <p:stCondLst>
                                    <p:cond delay="6500"/>
                                  </p:stCondLst>
                                  <p:childTnLst>
                                    <p:set>
                                      <p:cBhvr>
                                        <p:cTn id="71" dur="1" fill="hold">
                                          <p:stCondLst>
                                            <p:cond delay="0"/>
                                          </p:stCondLst>
                                        </p:cTn>
                                        <p:tgtEl>
                                          <p:spTgt spid="344"/>
                                        </p:tgtEl>
                                        <p:attrNameLst>
                                          <p:attrName>style.visibility</p:attrName>
                                        </p:attrNameLst>
                                      </p:cBhvr>
                                      <p:to>
                                        <p:strVal val="visible"/>
                                      </p:to>
                                    </p:set>
                                    <p:animEffect transition="in" filter="fade">
                                      <p:cBhvr>
                                        <p:cTn id="72" dur="1000"/>
                                        <p:tgtEl>
                                          <p:spTgt spid="344"/>
                                        </p:tgtEl>
                                      </p:cBhvr>
                                    </p:animEffect>
                                  </p:childTnLst>
                                </p:cTn>
                              </p:par>
                              <p:par>
                                <p:cTn id="73" presetID="10" presetClass="exit" presetSubtype="0" fill="hold" nodeType="withEffect">
                                  <p:stCondLst>
                                    <p:cond delay="7500"/>
                                  </p:stCondLst>
                                  <p:childTnLst>
                                    <p:animEffect transition="out" filter="fade">
                                      <p:cBhvr>
                                        <p:cTn id="74" dur="1000"/>
                                        <p:tgtEl>
                                          <p:spTgt spid="344"/>
                                        </p:tgtEl>
                                      </p:cBhvr>
                                    </p:animEffect>
                                    <p:set>
                                      <p:cBhvr>
                                        <p:cTn id="75" dur="1" fill="hold">
                                          <p:stCondLst>
                                            <p:cond delay="999"/>
                                          </p:stCondLst>
                                        </p:cTn>
                                        <p:tgtEl>
                                          <p:spTgt spid="344"/>
                                        </p:tgtEl>
                                        <p:attrNameLst>
                                          <p:attrName>style.visibility</p:attrName>
                                        </p:attrNameLst>
                                      </p:cBhvr>
                                      <p:to>
                                        <p:strVal val="hidden"/>
                                      </p:to>
                                    </p:set>
                                  </p:childTnLst>
                                </p:cTn>
                              </p:par>
                              <p:par>
                                <p:cTn id="76" presetID="10" presetClass="entr" presetSubtype="0" fill="hold" nodeType="withEffect">
                                  <p:stCondLst>
                                    <p:cond delay="8500"/>
                                  </p:stCondLst>
                                  <p:childTnLst>
                                    <p:set>
                                      <p:cBhvr>
                                        <p:cTn id="77" dur="1" fill="hold">
                                          <p:stCondLst>
                                            <p:cond delay="0"/>
                                          </p:stCondLst>
                                        </p:cTn>
                                        <p:tgtEl>
                                          <p:spTgt spid="344"/>
                                        </p:tgtEl>
                                        <p:attrNameLst>
                                          <p:attrName>style.visibility</p:attrName>
                                        </p:attrNameLst>
                                      </p:cBhvr>
                                      <p:to>
                                        <p:strVal val="visible"/>
                                      </p:to>
                                    </p:set>
                                    <p:animEffect transition="in" filter="fade">
                                      <p:cBhvr>
                                        <p:cTn id="78" dur="1000"/>
                                        <p:tgtEl>
                                          <p:spTgt spid="344"/>
                                        </p:tgtEl>
                                      </p:cBhvr>
                                    </p:animEffect>
                                  </p:childTnLst>
                                </p:cTn>
                              </p:par>
                              <p:par>
                                <p:cTn id="79" presetID="10" presetClass="exit" presetSubtype="0" fill="hold" nodeType="withEffect">
                                  <p:stCondLst>
                                    <p:cond delay="9500"/>
                                  </p:stCondLst>
                                  <p:childTnLst>
                                    <p:animEffect transition="out" filter="fade">
                                      <p:cBhvr>
                                        <p:cTn id="80" dur="1000"/>
                                        <p:tgtEl>
                                          <p:spTgt spid="344"/>
                                        </p:tgtEl>
                                      </p:cBhvr>
                                    </p:animEffect>
                                    <p:set>
                                      <p:cBhvr>
                                        <p:cTn id="81" dur="1" fill="hold">
                                          <p:stCondLst>
                                            <p:cond delay="999"/>
                                          </p:stCondLst>
                                        </p:cTn>
                                        <p:tgtEl>
                                          <p:spTgt spid="344"/>
                                        </p:tgtEl>
                                        <p:attrNameLst>
                                          <p:attrName>style.visibility</p:attrName>
                                        </p:attrNameLst>
                                      </p:cBhvr>
                                      <p:to>
                                        <p:strVal val="hidden"/>
                                      </p:to>
                                    </p:set>
                                  </p:childTnLst>
                                </p:cTn>
                              </p:par>
                              <p:par>
                                <p:cTn id="82" presetID="10" presetClass="entr" presetSubtype="0" fill="hold" nodeType="withEffect">
                                  <p:stCondLst>
                                    <p:cond delay="10500"/>
                                  </p:stCondLst>
                                  <p:childTnLst>
                                    <p:set>
                                      <p:cBhvr>
                                        <p:cTn id="83" dur="1" fill="hold">
                                          <p:stCondLst>
                                            <p:cond delay="0"/>
                                          </p:stCondLst>
                                        </p:cTn>
                                        <p:tgtEl>
                                          <p:spTgt spid="344"/>
                                        </p:tgtEl>
                                        <p:attrNameLst>
                                          <p:attrName>style.visibility</p:attrName>
                                        </p:attrNameLst>
                                      </p:cBhvr>
                                      <p:to>
                                        <p:strVal val="visible"/>
                                      </p:to>
                                    </p:set>
                                    <p:animEffect transition="in" filter="fade">
                                      <p:cBhvr>
                                        <p:cTn id="84" dur="1000"/>
                                        <p:tgtEl>
                                          <p:spTgt spid="344"/>
                                        </p:tgtEl>
                                      </p:cBhvr>
                                    </p:animEffect>
                                  </p:childTnLst>
                                </p:cTn>
                              </p:par>
                              <p:par>
                                <p:cTn id="85" presetID="10" presetClass="exit" presetSubtype="0" fill="hold" nodeType="withEffect">
                                  <p:stCondLst>
                                    <p:cond delay="11500"/>
                                  </p:stCondLst>
                                  <p:childTnLst>
                                    <p:animEffect transition="out" filter="fade">
                                      <p:cBhvr>
                                        <p:cTn id="86" dur="1000"/>
                                        <p:tgtEl>
                                          <p:spTgt spid="344"/>
                                        </p:tgtEl>
                                      </p:cBhvr>
                                    </p:animEffect>
                                    <p:set>
                                      <p:cBhvr>
                                        <p:cTn id="87" dur="1" fill="hold">
                                          <p:stCondLst>
                                            <p:cond delay="999"/>
                                          </p:stCondLst>
                                        </p:cTn>
                                        <p:tgtEl>
                                          <p:spTgt spid="344"/>
                                        </p:tgtEl>
                                        <p:attrNameLst>
                                          <p:attrName>style.visibility</p:attrName>
                                        </p:attrNameLst>
                                      </p:cBhvr>
                                      <p:to>
                                        <p:strVal val="hidden"/>
                                      </p:to>
                                    </p:set>
                                  </p:childTnLst>
                                </p:cTn>
                              </p:par>
                              <p:par>
                                <p:cTn id="88" presetID="10" presetClass="entr" presetSubtype="0" fill="hold" nodeType="withEffect">
                                  <p:stCondLst>
                                    <p:cond delay="12500"/>
                                  </p:stCondLst>
                                  <p:childTnLst>
                                    <p:set>
                                      <p:cBhvr>
                                        <p:cTn id="89" dur="1" fill="hold">
                                          <p:stCondLst>
                                            <p:cond delay="0"/>
                                          </p:stCondLst>
                                        </p:cTn>
                                        <p:tgtEl>
                                          <p:spTgt spid="344"/>
                                        </p:tgtEl>
                                        <p:attrNameLst>
                                          <p:attrName>style.visibility</p:attrName>
                                        </p:attrNameLst>
                                      </p:cBhvr>
                                      <p:to>
                                        <p:strVal val="visible"/>
                                      </p:to>
                                    </p:set>
                                    <p:animEffect transition="in" filter="fade">
                                      <p:cBhvr>
                                        <p:cTn id="90" dur="1000"/>
                                        <p:tgtEl>
                                          <p:spTgt spid="344"/>
                                        </p:tgtEl>
                                      </p:cBhvr>
                                    </p:animEffect>
                                  </p:childTnLst>
                                </p:cTn>
                              </p:par>
                              <p:par>
                                <p:cTn id="91" presetID="10" presetClass="exit" presetSubtype="0" fill="hold" nodeType="withEffect">
                                  <p:stCondLst>
                                    <p:cond delay="13500"/>
                                  </p:stCondLst>
                                  <p:childTnLst>
                                    <p:animEffect transition="out" filter="fade">
                                      <p:cBhvr>
                                        <p:cTn id="92" dur="1000"/>
                                        <p:tgtEl>
                                          <p:spTgt spid="344"/>
                                        </p:tgtEl>
                                      </p:cBhvr>
                                    </p:animEffect>
                                    <p:set>
                                      <p:cBhvr>
                                        <p:cTn id="93" dur="1" fill="hold">
                                          <p:stCondLst>
                                            <p:cond delay="999"/>
                                          </p:stCondLst>
                                        </p:cTn>
                                        <p:tgtEl>
                                          <p:spTgt spid="344"/>
                                        </p:tgtEl>
                                        <p:attrNameLst>
                                          <p:attrName>style.visibility</p:attrName>
                                        </p:attrNameLst>
                                      </p:cBhvr>
                                      <p:to>
                                        <p:strVal val="hidden"/>
                                      </p:to>
                                    </p:set>
                                  </p:childTnLst>
                                </p:cTn>
                              </p:par>
                              <p:par>
                                <p:cTn id="94" presetID="10" presetClass="entr" presetSubtype="0" fill="hold" nodeType="withEffect">
                                  <p:stCondLst>
                                    <p:cond delay="1000"/>
                                  </p:stCondLst>
                                  <p:childTnLst>
                                    <p:set>
                                      <p:cBhvr>
                                        <p:cTn id="95" dur="1" fill="hold">
                                          <p:stCondLst>
                                            <p:cond delay="0"/>
                                          </p:stCondLst>
                                        </p:cTn>
                                        <p:tgtEl>
                                          <p:spTgt spid="345"/>
                                        </p:tgtEl>
                                        <p:attrNameLst>
                                          <p:attrName>style.visibility</p:attrName>
                                        </p:attrNameLst>
                                      </p:cBhvr>
                                      <p:to>
                                        <p:strVal val="visible"/>
                                      </p:to>
                                    </p:set>
                                    <p:animEffect transition="in" filter="fade">
                                      <p:cBhvr>
                                        <p:cTn id="96" dur="500"/>
                                        <p:tgtEl>
                                          <p:spTgt spid="345"/>
                                        </p:tgtEl>
                                      </p:cBhvr>
                                    </p:animEffect>
                                  </p:childTnLst>
                                </p:cTn>
                              </p:par>
                              <p:par>
                                <p:cTn id="97" presetID="10" presetClass="exit" presetSubtype="0" fill="hold" nodeType="withEffect">
                                  <p:stCondLst>
                                    <p:cond delay="2000"/>
                                  </p:stCondLst>
                                  <p:childTnLst>
                                    <p:animEffect transition="out" filter="fade">
                                      <p:cBhvr>
                                        <p:cTn id="98" dur="500"/>
                                        <p:tgtEl>
                                          <p:spTgt spid="345"/>
                                        </p:tgtEl>
                                      </p:cBhvr>
                                    </p:animEffect>
                                    <p:set>
                                      <p:cBhvr>
                                        <p:cTn id="99" dur="1" fill="hold">
                                          <p:stCondLst>
                                            <p:cond delay="499"/>
                                          </p:stCondLst>
                                        </p:cTn>
                                        <p:tgtEl>
                                          <p:spTgt spid="345"/>
                                        </p:tgtEl>
                                        <p:attrNameLst>
                                          <p:attrName>style.visibility</p:attrName>
                                        </p:attrNameLst>
                                      </p:cBhvr>
                                      <p:to>
                                        <p:strVal val="hidden"/>
                                      </p:to>
                                    </p:set>
                                  </p:childTnLst>
                                </p:cTn>
                              </p:par>
                              <p:par>
                                <p:cTn id="100" presetID="10" presetClass="entr" presetSubtype="0" fill="hold" nodeType="withEffect">
                                  <p:stCondLst>
                                    <p:cond delay="3000"/>
                                  </p:stCondLst>
                                  <p:childTnLst>
                                    <p:set>
                                      <p:cBhvr>
                                        <p:cTn id="101" dur="1" fill="hold">
                                          <p:stCondLst>
                                            <p:cond delay="0"/>
                                          </p:stCondLst>
                                        </p:cTn>
                                        <p:tgtEl>
                                          <p:spTgt spid="345"/>
                                        </p:tgtEl>
                                        <p:attrNameLst>
                                          <p:attrName>style.visibility</p:attrName>
                                        </p:attrNameLst>
                                      </p:cBhvr>
                                      <p:to>
                                        <p:strVal val="visible"/>
                                      </p:to>
                                    </p:set>
                                    <p:animEffect transition="in" filter="fade">
                                      <p:cBhvr>
                                        <p:cTn id="102" dur="500"/>
                                        <p:tgtEl>
                                          <p:spTgt spid="345"/>
                                        </p:tgtEl>
                                      </p:cBhvr>
                                    </p:animEffect>
                                  </p:childTnLst>
                                </p:cTn>
                              </p:par>
                              <p:par>
                                <p:cTn id="103" presetID="10" presetClass="exit" presetSubtype="0" fill="hold" nodeType="withEffect">
                                  <p:stCondLst>
                                    <p:cond delay="4000"/>
                                  </p:stCondLst>
                                  <p:childTnLst>
                                    <p:animEffect transition="out" filter="fade">
                                      <p:cBhvr>
                                        <p:cTn id="104" dur="500"/>
                                        <p:tgtEl>
                                          <p:spTgt spid="345"/>
                                        </p:tgtEl>
                                      </p:cBhvr>
                                    </p:animEffect>
                                    <p:set>
                                      <p:cBhvr>
                                        <p:cTn id="105" dur="1" fill="hold">
                                          <p:stCondLst>
                                            <p:cond delay="499"/>
                                          </p:stCondLst>
                                        </p:cTn>
                                        <p:tgtEl>
                                          <p:spTgt spid="345"/>
                                        </p:tgtEl>
                                        <p:attrNameLst>
                                          <p:attrName>style.visibility</p:attrName>
                                        </p:attrNameLst>
                                      </p:cBhvr>
                                      <p:to>
                                        <p:strVal val="hidden"/>
                                      </p:to>
                                    </p:set>
                                  </p:childTnLst>
                                </p:cTn>
                              </p:par>
                              <p:par>
                                <p:cTn id="106" presetID="10" presetClass="entr" presetSubtype="0" fill="hold" nodeType="withEffect">
                                  <p:stCondLst>
                                    <p:cond delay="5000"/>
                                  </p:stCondLst>
                                  <p:childTnLst>
                                    <p:set>
                                      <p:cBhvr>
                                        <p:cTn id="107" dur="1" fill="hold">
                                          <p:stCondLst>
                                            <p:cond delay="0"/>
                                          </p:stCondLst>
                                        </p:cTn>
                                        <p:tgtEl>
                                          <p:spTgt spid="345"/>
                                        </p:tgtEl>
                                        <p:attrNameLst>
                                          <p:attrName>style.visibility</p:attrName>
                                        </p:attrNameLst>
                                      </p:cBhvr>
                                      <p:to>
                                        <p:strVal val="visible"/>
                                      </p:to>
                                    </p:set>
                                    <p:animEffect transition="in" filter="fade">
                                      <p:cBhvr>
                                        <p:cTn id="108" dur="500"/>
                                        <p:tgtEl>
                                          <p:spTgt spid="345"/>
                                        </p:tgtEl>
                                      </p:cBhvr>
                                    </p:animEffect>
                                  </p:childTnLst>
                                </p:cTn>
                              </p:par>
                              <p:par>
                                <p:cTn id="109" presetID="10" presetClass="exit" presetSubtype="0" fill="hold" nodeType="withEffect">
                                  <p:stCondLst>
                                    <p:cond delay="6000"/>
                                  </p:stCondLst>
                                  <p:childTnLst>
                                    <p:animEffect transition="out" filter="fade">
                                      <p:cBhvr>
                                        <p:cTn id="110" dur="500"/>
                                        <p:tgtEl>
                                          <p:spTgt spid="345"/>
                                        </p:tgtEl>
                                      </p:cBhvr>
                                    </p:animEffect>
                                    <p:set>
                                      <p:cBhvr>
                                        <p:cTn id="111" dur="1" fill="hold">
                                          <p:stCondLst>
                                            <p:cond delay="499"/>
                                          </p:stCondLst>
                                        </p:cTn>
                                        <p:tgtEl>
                                          <p:spTgt spid="345"/>
                                        </p:tgtEl>
                                        <p:attrNameLst>
                                          <p:attrName>style.visibility</p:attrName>
                                        </p:attrNameLst>
                                      </p:cBhvr>
                                      <p:to>
                                        <p:strVal val="hidden"/>
                                      </p:to>
                                    </p:set>
                                  </p:childTnLst>
                                </p:cTn>
                              </p:par>
                              <p:par>
                                <p:cTn id="112" presetID="10" presetClass="entr" presetSubtype="0" fill="hold" nodeType="withEffect">
                                  <p:stCondLst>
                                    <p:cond delay="7000"/>
                                  </p:stCondLst>
                                  <p:childTnLst>
                                    <p:set>
                                      <p:cBhvr>
                                        <p:cTn id="113" dur="1" fill="hold">
                                          <p:stCondLst>
                                            <p:cond delay="0"/>
                                          </p:stCondLst>
                                        </p:cTn>
                                        <p:tgtEl>
                                          <p:spTgt spid="345"/>
                                        </p:tgtEl>
                                        <p:attrNameLst>
                                          <p:attrName>style.visibility</p:attrName>
                                        </p:attrNameLst>
                                      </p:cBhvr>
                                      <p:to>
                                        <p:strVal val="visible"/>
                                      </p:to>
                                    </p:set>
                                    <p:animEffect transition="in" filter="fade">
                                      <p:cBhvr>
                                        <p:cTn id="114" dur="500"/>
                                        <p:tgtEl>
                                          <p:spTgt spid="345"/>
                                        </p:tgtEl>
                                      </p:cBhvr>
                                    </p:animEffect>
                                  </p:childTnLst>
                                </p:cTn>
                              </p:par>
                              <p:par>
                                <p:cTn id="115" presetID="10" presetClass="exit" presetSubtype="0" fill="hold" nodeType="withEffect">
                                  <p:stCondLst>
                                    <p:cond delay="8000"/>
                                  </p:stCondLst>
                                  <p:childTnLst>
                                    <p:animEffect transition="out" filter="fade">
                                      <p:cBhvr>
                                        <p:cTn id="116" dur="500"/>
                                        <p:tgtEl>
                                          <p:spTgt spid="345"/>
                                        </p:tgtEl>
                                      </p:cBhvr>
                                    </p:animEffect>
                                    <p:set>
                                      <p:cBhvr>
                                        <p:cTn id="117" dur="1" fill="hold">
                                          <p:stCondLst>
                                            <p:cond delay="499"/>
                                          </p:stCondLst>
                                        </p:cTn>
                                        <p:tgtEl>
                                          <p:spTgt spid="345"/>
                                        </p:tgtEl>
                                        <p:attrNameLst>
                                          <p:attrName>style.visibility</p:attrName>
                                        </p:attrNameLst>
                                      </p:cBhvr>
                                      <p:to>
                                        <p:strVal val="hidden"/>
                                      </p:to>
                                    </p:set>
                                  </p:childTnLst>
                                </p:cTn>
                              </p:par>
                              <p:par>
                                <p:cTn id="118" presetID="10" presetClass="entr" presetSubtype="0" fill="hold" nodeType="withEffect">
                                  <p:stCondLst>
                                    <p:cond delay="9000"/>
                                  </p:stCondLst>
                                  <p:childTnLst>
                                    <p:set>
                                      <p:cBhvr>
                                        <p:cTn id="119" dur="1" fill="hold">
                                          <p:stCondLst>
                                            <p:cond delay="0"/>
                                          </p:stCondLst>
                                        </p:cTn>
                                        <p:tgtEl>
                                          <p:spTgt spid="345"/>
                                        </p:tgtEl>
                                        <p:attrNameLst>
                                          <p:attrName>style.visibility</p:attrName>
                                        </p:attrNameLst>
                                      </p:cBhvr>
                                      <p:to>
                                        <p:strVal val="visible"/>
                                      </p:to>
                                    </p:set>
                                    <p:animEffect transition="in" filter="fade">
                                      <p:cBhvr>
                                        <p:cTn id="120" dur="500"/>
                                        <p:tgtEl>
                                          <p:spTgt spid="345"/>
                                        </p:tgtEl>
                                      </p:cBhvr>
                                    </p:animEffect>
                                  </p:childTnLst>
                                </p:cTn>
                              </p:par>
                              <p:par>
                                <p:cTn id="121" presetID="10" presetClass="exit" presetSubtype="0" fill="hold" nodeType="withEffect">
                                  <p:stCondLst>
                                    <p:cond delay="10000"/>
                                  </p:stCondLst>
                                  <p:childTnLst>
                                    <p:animEffect transition="out" filter="fade">
                                      <p:cBhvr>
                                        <p:cTn id="122" dur="500"/>
                                        <p:tgtEl>
                                          <p:spTgt spid="345"/>
                                        </p:tgtEl>
                                      </p:cBhvr>
                                    </p:animEffect>
                                    <p:set>
                                      <p:cBhvr>
                                        <p:cTn id="123" dur="1" fill="hold">
                                          <p:stCondLst>
                                            <p:cond delay="499"/>
                                          </p:stCondLst>
                                        </p:cTn>
                                        <p:tgtEl>
                                          <p:spTgt spid="345"/>
                                        </p:tgtEl>
                                        <p:attrNameLst>
                                          <p:attrName>style.visibility</p:attrName>
                                        </p:attrNameLst>
                                      </p:cBhvr>
                                      <p:to>
                                        <p:strVal val="hidden"/>
                                      </p:to>
                                    </p:set>
                                  </p:childTnLst>
                                </p:cTn>
                              </p:par>
                              <p:par>
                                <p:cTn id="124" presetID="10" presetClass="entr" presetSubtype="0" fill="hold" nodeType="withEffect">
                                  <p:stCondLst>
                                    <p:cond delay="11000"/>
                                  </p:stCondLst>
                                  <p:childTnLst>
                                    <p:set>
                                      <p:cBhvr>
                                        <p:cTn id="125" dur="1" fill="hold">
                                          <p:stCondLst>
                                            <p:cond delay="0"/>
                                          </p:stCondLst>
                                        </p:cTn>
                                        <p:tgtEl>
                                          <p:spTgt spid="345"/>
                                        </p:tgtEl>
                                        <p:attrNameLst>
                                          <p:attrName>style.visibility</p:attrName>
                                        </p:attrNameLst>
                                      </p:cBhvr>
                                      <p:to>
                                        <p:strVal val="visible"/>
                                      </p:to>
                                    </p:set>
                                    <p:animEffect transition="in" filter="fade">
                                      <p:cBhvr>
                                        <p:cTn id="126" dur="500"/>
                                        <p:tgtEl>
                                          <p:spTgt spid="345"/>
                                        </p:tgtEl>
                                      </p:cBhvr>
                                    </p:animEffect>
                                  </p:childTnLst>
                                </p:cTn>
                              </p:par>
                              <p:par>
                                <p:cTn id="127" presetID="10" presetClass="exit" presetSubtype="0" fill="hold" nodeType="withEffect">
                                  <p:stCondLst>
                                    <p:cond delay="12000"/>
                                  </p:stCondLst>
                                  <p:childTnLst>
                                    <p:animEffect transition="out" filter="fade">
                                      <p:cBhvr>
                                        <p:cTn id="128" dur="500"/>
                                        <p:tgtEl>
                                          <p:spTgt spid="345"/>
                                        </p:tgtEl>
                                      </p:cBhvr>
                                    </p:animEffect>
                                    <p:set>
                                      <p:cBhvr>
                                        <p:cTn id="129" dur="1" fill="hold">
                                          <p:stCondLst>
                                            <p:cond delay="499"/>
                                          </p:stCondLst>
                                        </p:cTn>
                                        <p:tgtEl>
                                          <p:spTgt spid="345"/>
                                        </p:tgtEl>
                                        <p:attrNameLst>
                                          <p:attrName>style.visibility</p:attrName>
                                        </p:attrNameLst>
                                      </p:cBhvr>
                                      <p:to>
                                        <p:strVal val="hidden"/>
                                      </p:to>
                                    </p:set>
                                  </p:childTnLst>
                                </p:cTn>
                              </p:par>
                              <p:par>
                                <p:cTn id="130" presetID="10" presetClass="entr" presetSubtype="0" fill="hold" nodeType="withEffect">
                                  <p:stCondLst>
                                    <p:cond delay="13000"/>
                                  </p:stCondLst>
                                  <p:childTnLst>
                                    <p:set>
                                      <p:cBhvr>
                                        <p:cTn id="131" dur="1" fill="hold">
                                          <p:stCondLst>
                                            <p:cond delay="0"/>
                                          </p:stCondLst>
                                        </p:cTn>
                                        <p:tgtEl>
                                          <p:spTgt spid="345"/>
                                        </p:tgtEl>
                                        <p:attrNameLst>
                                          <p:attrName>style.visibility</p:attrName>
                                        </p:attrNameLst>
                                      </p:cBhvr>
                                      <p:to>
                                        <p:strVal val="visible"/>
                                      </p:to>
                                    </p:set>
                                    <p:animEffect transition="in" filter="fade">
                                      <p:cBhvr>
                                        <p:cTn id="132" dur="500"/>
                                        <p:tgtEl>
                                          <p:spTgt spid="345"/>
                                        </p:tgtEl>
                                      </p:cBhvr>
                                    </p:animEffect>
                                  </p:childTnLst>
                                </p:cTn>
                              </p:par>
                              <p:par>
                                <p:cTn id="133" presetID="10" presetClass="entr" presetSubtype="0" fill="hold" nodeType="withEffect">
                                  <p:stCondLst>
                                    <p:cond delay="1500"/>
                                  </p:stCondLst>
                                  <p:childTnLst>
                                    <p:set>
                                      <p:cBhvr>
                                        <p:cTn id="134" dur="1" fill="hold">
                                          <p:stCondLst>
                                            <p:cond delay="0"/>
                                          </p:stCondLst>
                                        </p:cTn>
                                        <p:tgtEl>
                                          <p:spTgt spid="346"/>
                                        </p:tgtEl>
                                        <p:attrNameLst>
                                          <p:attrName>style.visibility</p:attrName>
                                        </p:attrNameLst>
                                      </p:cBhvr>
                                      <p:to>
                                        <p:strVal val="visible"/>
                                      </p:to>
                                    </p:set>
                                    <p:animEffect transition="in" filter="fade">
                                      <p:cBhvr>
                                        <p:cTn id="135" dur="500"/>
                                        <p:tgtEl>
                                          <p:spTgt spid="346"/>
                                        </p:tgtEl>
                                      </p:cBhvr>
                                    </p:animEffect>
                                  </p:childTnLst>
                                </p:cTn>
                              </p:par>
                              <p:par>
                                <p:cTn id="136" presetID="10" presetClass="exit" presetSubtype="0" fill="hold" nodeType="withEffect">
                                  <p:stCondLst>
                                    <p:cond delay="2500"/>
                                  </p:stCondLst>
                                  <p:childTnLst>
                                    <p:animEffect transition="out" filter="fade">
                                      <p:cBhvr>
                                        <p:cTn id="137" dur="500"/>
                                        <p:tgtEl>
                                          <p:spTgt spid="346"/>
                                        </p:tgtEl>
                                      </p:cBhvr>
                                    </p:animEffect>
                                    <p:set>
                                      <p:cBhvr>
                                        <p:cTn id="138" dur="1" fill="hold">
                                          <p:stCondLst>
                                            <p:cond delay="499"/>
                                          </p:stCondLst>
                                        </p:cTn>
                                        <p:tgtEl>
                                          <p:spTgt spid="346"/>
                                        </p:tgtEl>
                                        <p:attrNameLst>
                                          <p:attrName>style.visibility</p:attrName>
                                        </p:attrNameLst>
                                      </p:cBhvr>
                                      <p:to>
                                        <p:strVal val="hidden"/>
                                      </p:to>
                                    </p:set>
                                  </p:childTnLst>
                                </p:cTn>
                              </p:par>
                              <p:par>
                                <p:cTn id="139" presetID="10" presetClass="entr" presetSubtype="0" fill="hold" nodeType="withEffect">
                                  <p:stCondLst>
                                    <p:cond delay="3500"/>
                                  </p:stCondLst>
                                  <p:childTnLst>
                                    <p:set>
                                      <p:cBhvr>
                                        <p:cTn id="140" dur="1" fill="hold">
                                          <p:stCondLst>
                                            <p:cond delay="0"/>
                                          </p:stCondLst>
                                        </p:cTn>
                                        <p:tgtEl>
                                          <p:spTgt spid="346"/>
                                        </p:tgtEl>
                                        <p:attrNameLst>
                                          <p:attrName>style.visibility</p:attrName>
                                        </p:attrNameLst>
                                      </p:cBhvr>
                                      <p:to>
                                        <p:strVal val="visible"/>
                                      </p:to>
                                    </p:set>
                                    <p:animEffect transition="in" filter="fade">
                                      <p:cBhvr>
                                        <p:cTn id="141" dur="500"/>
                                        <p:tgtEl>
                                          <p:spTgt spid="346"/>
                                        </p:tgtEl>
                                      </p:cBhvr>
                                    </p:animEffect>
                                  </p:childTnLst>
                                </p:cTn>
                              </p:par>
                              <p:par>
                                <p:cTn id="142" presetID="10" presetClass="exit" presetSubtype="0" fill="hold" nodeType="withEffect">
                                  <p:stCondLst>
                                    <p:cond delay="4500"/>
                                  </p:stCondLst>
                                  <p:childTnLst>
                                    <p:animEffect transition="out" filter="fade">
                                      <p:cBhvr>
                                        <p:cTn id="143" dur="500"/>
                                        <p:tgtEl>
                                          <p:spTgt spid="346"/>
                                        </p:tgtEl>
                                      </p:cBhvr>
                                    </p:animEffect>
                                    <p:set>
                                      <p:cBhvr>
                                        <p:cTn id="144" dur="1" fill="hold">
                                          <p:stCondLst>
                                            <p:cond delay="499"/>
                                          </p:stCondLst>
                                        </p:cTn>
                                        <p:tgtEl>
                                          <p:spTgt spid="346"/>
                                        </p:tgtEl>
                                        <p:attrNameLst>
                                          <p:attrName>style.visibility</p:attrName>
                                        </p:attrNameLst>
                                      </p:cBhvr>
                                      <p:to>
                                        <p:strVal val="hidden"/>
                                      </p:to>
                                    </p:set>
                                  </p:childTnLst>
                                </p:cTn>
                              </p:par>
                              <p:par>
                                <p:cTn id="145" presetID="10" presetClass="entr" presetSubtype="0" fill="hold" nodeType="withEffect">
                                  <p:stCondLst>
                                    <p:cond delay="5500"/>
                                  </p:stCondLst>
                                  <p:childTnLst>
                                    <p:set>
                                      <p:cBhvr>
                                        <p:cTn id="146" dur="1" fill="hold">
                                          <p:stCondLst>
                                            <p:cond delay="0"/>
                                          </p:stCondLst>
                                        </p:cTn>
                                        <p:tgtEl>
                                          <p:spTgt spid="346"/>
                                        </p:tgtEl>
                                        <p:attrNameLst>
                                          <p:attrName>style.visibility</p:attrName>
                                        </p:attrNameLst>
                                      </p:cBhvr>
                                      <p:to>
                                        <p:strVal val="visible"/>
                                      </p:to>
                                    </p:set>
                                    <p:animEffect transition="in" filter="fade">
                                      <p:cBhvr>
                                        <p:cTn id="147" dur="500"/>
                                        <p:tgtEl>
                                          <p:spTgt spid="346"/>
                                        </p:tgtEl>
                                      </p:cBhvr>
                                    </p:animEffect>
                                  </p:childTnLst>
                                </p:cTn>
                              </p:par>
                              <p:par>
                                <p:cTn id="148" presetID="10" presetClass="exit" presetSubtype="0" fill="hold" nodeType="withEffect">
                                  <p:stCondLst>
                                    <p:cond delay="6500"/>
                                  </p:stCondLst>
                                  <p:childTnLst>
                                    <p:animEffect transition="out" filter="fade">
                                      <p:cBhvr>
                                        <p:cTn id="149" dur="500"/>
                                        <p:tgtEl>
                                          <p:spTgt spid="346"/>
                                        </p:tgtEl>
                                      </p:cBhvr>
                                    </p:animEffect>
                                    <p:set>
                                      <p:cBhvr>
                                        <p:cTn id="150" dur="1" fill="hold">
                                          <p:stCondLst>
                                            <p:cond delay="499"/>
                                          </p:stCondLst>
                                        </p:cTn>
                                        <p:tgtEl>
                                          <p:spTgt spid="346"/>
                                        </p:tgtEl>
                                        <p:attrNameLst>
                                          <p:attrName>style.visibility</p:attrName>
                                        </p:attrNameLst>
                                      </p:cBhvr>
                                      <p:to>
                                        <p:strVal val="hidden"/>
                                      </p:to>
                                    </p:set>
                                  </p:childTnLst>
                                </p:cTn>
                              </p:par>
                              <p:par>
                                <p:cTn id="151" presetID="10" presetClass="entr" presetSubtype="0" fill="hold" nodeType="withEffect">
                                  <p:stCondLst>
                                    <p:cond delay="7500"/>
                                  </p:stCondLst>
                                  <p:childTnLst>
                                    <p:set>
                                      <p:cBhvr>
                                        <p:cTn id="152" dur="1" fill="hold">
                                          <p:stCondLst>
                                            <p:cond delay="0"/>
                                          </p:stCondLst>
                                        </p:cTn>
                                        <p:tgtEl>
                                          <p:spTgt spid="346"/>
                                        </p:tgtEl>
                                        <p:attrNameLst>
                                          <p:attrName>style.visibility</p:attrName>
                                        </p:attrNameLst>
                                      </p:cBhvr>
                                      <p:to>
                                        <p:strVal val="visible"/>
                                      </p:to>
                                    </p:set>
                                    <p:animEffect transition="in" filter="fade">
                                      <p:cBhvr>
                                        <p:cTn id="153" dur="500"/>
                                        <p:tgtEl>
                                          <p:spTgt spid="346"/>
                                        </p:tgtEl>
                                      </p:cBhvr>
                                    </p:animEffect>
                                  </p:childTnLst>
                                </p:cTn>
                              </p:par>
                              <p:par>
                                <p:cTn id="154" presetID="10" presetClass="exit" presetSubtype="0" fill="hold" nodeType="withEffect">
                                  <p:stCondLst>
                                    <p:cond delay="8500"/>
                                  </p:stCondLst>
                                  <p:childTnLst>
                                    <p:animEffect transition="out" filter="fade">
                                      <p:cBhvr>
                                        <p:cTn id="155" dur="500"/>
                                        <p:tgtEl>
                                          <p:spTgt spid="346"/>
                                        </p:tgtEl>
                                      </p:cBhvr>
                                    </p:animEffect>
                                    <p:set>
                                      <p:cBhvr>
                                        <p:cTn id="156" dur="1" fill="hold">
                                          <p:stCondLst>
                                            <p:cond delay="499"/>
                                          </p:stCondLst>
                                        </p:cTn>
                                        <p:tgtEl>
                                          <p:spTgt spid="346"/>
                                        </p:tgtEl>
                                        <p:attrNameLst>
                                          <p:attrName>style.visibility</p:attrName>
                                        </p:attrNameLst>
                                      </p:cBhvr>
                                      <p:to>
                                        <p:strVal val="hidden"/>
                                      </p:to>
                                    </p:set>
                                  </p:childTnLst>
                                </p:cTn>
                              </p:par>
                              <p:par>
                                <p:cTn id="157" presetID="10" presetClass="entr" presetSubtype="0" fill="hold" nodeType="withEffect">
                                  <p:stCondLst>
                                    <p:cond delay="9500"/>
                                  </p:stCondLst>
                                  <p:childTnLst>
                                    <p:set>
                                      <p:cBhvr>
                                        <p:cTn id="158" dur="1" fill="hold">
                                          <p:stCondLst>
                                            <p:cond delay="0"/>
                                          </p:stCondLst>
                                        </p:cTn>
                                        <p:tgtEl>
                                          <p:spTgt spid="346"/>
                                        </p:tgtEl>
                                        <p:attrNameLst>
                                          <p:attrName>style.visibility</p:attrName>
                                        </p:attrNameLst>
                                      </p:cBhvr>
                                      <p:to>
                                        <p:strVal val="visible"/>
                                      </p:to>
                                    </p:set>
                                    <p:animEffect transition="in" filter="fade">
                                      <p:cBhvr>
                                        <p:cTn id="159" dur="500"/>
                                        <p:tgtEl>
                                          <p:spTgt spid="346"/>
                                        </p:tgtEl>
                                      </p:cBhvr>
                                    </p:animEffect>
                                  </p:childTnLst>
                                </p:cTn>
                              </p:par>
                              <p:par>
                                <p:cTn id="160" presetID="10" presetClass="exit" presetSubtype="0" fill="hold" nodeType="withEffect">
                                  <p:stCondLst>
                                    <p:cond delay="10500"/>
                                  </p:stCondLst>
                                  <p:childTnLst>
                                    <p:animEffect transition="out" filter="fade">
                                      <p:cBhvr>
                                        <p:cTn id="161" dur="500"/>
                                        <p:tgtEl>
                                          <p:spTgt spid="346"/>
                                        </p:tgtEl>
                                      </p:cBhvr>
                                    </p:animEffect>
                                    <p:set>
                                      <p:cBhvr>
                                        <p:cTn id="162" dur="1" fill="hold">
                                          <p:stCondLst>
                                            <p:cond delay="499"/>
                                          </p:stCondLst>
                                        </p:cTn>
                                        <p:tgtEl>
                                          <p:spTgt spid="346"/>
                                        </p:tgtEl>
                                        <p:attrNameLst>
                                          <p:attrName>style.visibility</p:attrName>
                                        </p:attrNameLst>
                                      </p:cBhvr>
                                      <p:to>
                                        <p:strVal val="hidden"/>
                                      </p:to>
                                    </p:set>
                                  </p:childTnLst>
                                </p:cTn>
                              </p:par>
                              <p:par>
                                <p:cTn id="163" presetID="10" presetClass="entr" presetSubtype="0" fill="hold" nodeType="withEffect">
                                  <p:stCondLst>
                                    <p:cond delay="11500"/>
                                  </p:stCondLst>
                                  <p:childTnLst>
                                    <p:set>
                                      <p:cBhvr>
                                        <p:cTn id="164" dur="1" fill="hold">
                                          <p:stCondLst>
                                            <p:cond delay="0"/>
                                          </p:stCondLst>
                                        </p:cTn>
                                        <p:tgtEl>
                                          <p:spTgt spid="346"/>
                                        </p:tgtEl>
                                        <p:attrNameLst>
                                          <p:attrName>style.visibility</p:attrName>
                                        </p:attrNameLst>
                                      </p:cBhvr>
                                      <p:to>
                                        <p:strVal val="visible"/>
                                      </p:to>
                                    </p:set>
                                    <p:animEffect transition="in" filter="fade">
                                      <p:cBhvr>
                                        <p:cTn id="165" dur="500"/>
                                        <p:tgtEl>
                                          <p:spTgt spid="346"/>
                                        </p:tgtEl>
                                      </p:cBhvr>
                                    </p:animEffect>
                                  </p:childTnLst>
                                </p:cTn>
                              </p:par>
                              <p:par>
                                <p:cTn id="166" presetID="10" presetClass="exit" presetSubtype="0" fill="hold" nodeType="withEffect">
                                  <p:stCondLst>
                                    <p:cond delay="12500"/>
                                  </p:stCondLst>
                                  <p:childTnLst>
                                    <p:animEffect transition="out" filter="fade">
                                      <p:cBhvr>
                                        <p:cTn id="167" dur="500"/>
                                        <p:tgtEl>
                                          <p:spTgt spid="346"/>
                                        </p:tgtEl>
                                      </p:cBhvr>
                                    </p:animEffect>
                                    <p:set>
                                      <p:cBhvr>
                                        <p:cTn id="168" dur="1" fill="hold">
                                          <p:stCondLst>
                                            <p:cond delay="499"/>
                                          </p:stCondLst>
                                        </p:cTn>
                                        <p:tgtEl>
                                          <p:spTgt spid="346"/>
                                        </p:tgtEl>
                                        <p:attrNameLst>
                                          <p:attrName>style.visibility</p:attrName>
                                        </p:attrNameLst>
                                      </p:cBhvr>
                                      <p:to>
                                        <p:strVal val="hidden"/>
                                      </p:to>
                                    </p:set>
                                  </p:childTnLst>
                                </p:cTn>
                              </p:par>
                              <p:par>
                                <p:cTn id="169" presetID="10" presetClass="entr" presetSubtype="0" fill="hold" nodeType="withEffect">
                                  <p:stCondLst>
                                    <p:cond delay="13500"/>
                                  </p:stCondLst>
                                  <p:childTnLst>
                                    <p:set>
                                      <p:cBhvr>
                                        <p:cTn id="170" dur="1" fill="hold">
                                          <p:stCondLst>
                                            <p:cond delay="0"/>
                                          </p:stCondLst>
                                        </p:cTn>
                                        <p:tgtEl>
                                          <p:spTgt spid="346"/>
                                        </p:tgtEl>
                                        <p:attrNameLst>
                                          <p:attrName>style.visibility</p:attrName>
                                        </p:attrNameLst>
                                      </p:cBhvr>
                                      <p:to>
                                        <p:strVal val="visible"/>
                                      </p:to>
                                    </p:set>
                                    <p:animEffect transition="in" filter="fade">
                                      <p:cBhvr>
                                        <p:cTn id="171" dur="500"/>
                                        <p:tgtEl>
                                          <p:spTgt spid="346"/>
                                        </p:tgtEl>
                                      </p:cBhvr>
                                    </p:animEffect>
                                  </p:childTnLst>
                                </p:cTn>
                              </p:par>
                              <p:par>
                                <p:cTn id="172" presetID="10" presetClass="entr" presetSubtype="0" fill="hold" nodeType="withEffect">
                                  <p:stCondLst>
                                    <p:cond delay="2000"/>
                                  </p:stCondLst>
                                  <p:childTnLst>
                                    <p:set>
                                      <p:cBhvr>
                                        <p:cTn id="173" dur="1" fill="hold">
                                          <p:stCondLst>
                                            <p:cond delay="0"/>
                                          </p:stCondLst>
                                        </p:cTn>
                                        <p:tgtEl>
                                          <p:spTgt spid="347"/>
                                        </p:tgtEl>
                                        <p:attrNameLst>
                                          <p:attrName>style.visibility</p:attrName>
                                        </p:attrNameLst>
                                      </p:cBhvr>
                                      <p:to>
                                        <p:strVal val="visible"/>
                                      </p:to>
                                    </p:set>
                                    <p:animEffect transition="in" filter="fade">
                                      <p:cBhvr>
                                        <p:cTn id="174" dur="500"/>
                                        <p:tgtEl>
                                          <p:spTgt spid="347"/>
                                        </p:tgtEl>
                                      </p:cBhvr>
                                    </p:animEffect>
                                  </p:childTnLst>
                                </p:cTn>
                              </p:par>
                              <p:par>
                                <p:cTn id="175" presetID="10" presetClass="exit" presetSubtype="0" fill="hold" nodeType="withEffect">
                                  <p:stCondLst>
                                    <p:cond delay="3000"/>
                                  </p:stCondLst>
                                  <p:childTnLst>
                                    <p:animEffect transition="out" filter="fade">
                                      <p:cBhvr>
                                        <p:cTn id="176" dur="500"/>
                                        <p:tgtEl>
                                          <p:spTgt spid="347"/>
                                        </p:tgtEl>
                                      </p:cBhvr>
                                    </p:animEffect>
                                    <p:set>
                                      <p:cBhvr>
                                        <p:cTn id="177" dur="1" fill="hold">
                                          <p:stCondLst>
                                            <p:cond delay="499"/>
                                          </p:stCondLst>
                                        </p:cTn>
                                        <p:tgtEl>
                                          <p:spTgt spid="347"/>
                                        </p:tgtEl>
                                        <p:attrNameLst>
                                          <p:attrName>style.visibility</p:attrName>
                                        </p:attrNameLst>
                                      </p:cBhvr>
                                      <p:to>
                                        <p:strVal val="hidden"/>
                                      </p:to>
                                    </p:set>
                                  </p:childTnLst>
                                </p:cTn>
                              </p:par>
                              <p:par>
                                <p:cTn id="178" presetID="10" presetClass="entr" presetSubtype="0" fill="hold" nodeType="withEffect">
                                  <p:stCondLst>
                                    <p:cond delay="4000"/>
                                  </p:stCondLst>
                                  <p:childTnLst>
                                    <p:set>
                                      <p:cBhvr>
                                        <p:cTn id="179" dur="1" fill="hold">
                                          <p:stCondLst>
                                            <p:cond delay="0"/>
                                          </p:stCondLst>
                                        </p:cTn>
                                        <p:tgtEl>
                                          <p:spTgt spid="347"/>
                                        </p:tgtEl>
                                        <p:attrNameLst>
                                          <p:attrName>style.visibility</p:attrName>
                                        </p:attrNameLst>
                                      </p:cBhvr>
                                      <p:to>
                                        <p:strVal val="visible"/>
                                      </p:to>
                                    </p:set>
                                    <p:animEffect transition="in" filter="fade">
                                      <p:cBhvr>
                                        <p:cTn id="180" dur="500"/>
                                        <p:tgtEl>
                                          <p:spTgt spid="347"/>
                                        </p:tgtEl>
                                      </p:cBhvr>
                                    </p:animEffect>
                                  </p:childTnLst>
                                </p:cTn>
                              </p:par>
                              <p:par>
                                <p:cTn id="181" presetID="10" presetClass="exit" presetSubtype="0" fill="hold" nodeType="withEffect">
                                  <p:stCondLst>
                                    <p:cond delay="5000"/>
                                  </p:stCondLst>
                                  <p:childTnLst>
                                    <p:animEffect transition="out" filter="fade">
                                      <p:cBhvr>
                                        <p:cTn id="182" dur="500"/>
                                        <p:tgtEl>
                                          <p:spTgt spid="347"/>
                                        </p:tgtEl>
                                      </p:cBhvr>
                                    </p:animEffect>
                                    <p:set>
                                      <p:cBhvr>
                                        <p:cTn id="183" dur="1" fill="hold">
                                          <p:stCondLst>
                                            <p:cond delay="499"/>
                                          </p:stCondLst>
                                        </p:cTn>
                                        <p:tgtEl>
                                          <p:spTgt spid="347"/>
                                        </p:tgtEl>
                                        <p:attrNameLst>
                                          <p:attrName>style.visibility</p:attrName>
                                        </p:attrNameLst>
                                      </p:cBhvr>
                                      <p:to>
                                        <p:strVal val="hidden"/>
                                      </p:to>
                                    </p:set>
                                  </p:childTnLst>
                                </p:cTn>
                              </p:par>
                              <p:par>
                                <p:cTn id="184" presetID="10" presetClass="entr" presetSubtype="0" fill="hold" nodeType="withEffect">
                                  <p:stCondLst>
                                    <p:cond delay="6000"/>
                                  </p:stCondLst>
                                  <p:childTnLst>
                                    <p:set>
                                      <p:cBhvr>
                                        <p:cTn id="185" dur="1" fill="hold">
                                          <p:stCondLst>
                                            <p:cond delay="0"/>
                                          </p:stCondLst>
                                        </p:cTn>
                                        <p:tgtEl>
                                          <p:spTgt spid="347"/>
                                        </p:tgtEl>
                                        <p:attrNameLst>
                                          <p:attrName>style.visibility</p:attrName>
                                        </p:attrNameLst>
                                      </p:cBhvr>
                                      <p:to>
                                        <p:strVal val="visible"/>
                                      </p:to>
                                    </p:set>
                                    <p:animEffect transition="in" filter="fade">
                                      <p:cBhvr>
                                        <p:cTn id="186" dur="500"/>
                                        <p:tgtEl>
                                          <p:spTgt spid="347"/>
                                        </p:tgtEl>
                                      </p:cBhvr>
                                    </p:animEffect>
                                  </p:childTnLst>
                                </p:cTn>
                              </p:par>
                              <p:par>
                                <p:cTn id="187" presetID="10" presetClass="exit" presetSubtype="0" fill="hold" nodeType="withEffect">
                                  <p:stCondLst>
                                    <p:cond delay="7000"/>
                                  </p:stCondLst>
                                  <p:childTnLst>
                                    <p:animEffect transition="out" filter="fade">
                                      <p:cBhvr>
                                        <p:cTn id="188" dur="500"/>
                                        <p:tgtEl>
                                          <p:spTgt spid="347"/>
                                        </p:tgtEl>
                                      </p:cBhvr>
                                    </p:animEffect>
                                    <p:set>
                                      <p:cBhvr>
                                        <p:cTn id="189" dur="1" fill="hold">
                                          <p:stCondLst>
                                            <p:cond delay="499"/>
                                          </p:stCondLst>
                                        </p:cTn>
                                        <p:tgtEl>
                                          <p:spTgt spid="347"/>
                                        </p:tgtEl>
                                        <p:attrNameLst>
                                          <p:attrName>style.visibility</p:attrName>
                                        </p:attrNameLst>
                                      </p:cBhvr>
                                      <p:to>
                                        <p:strVal val="hidden"/>
                                      </p:to>
                                    </p:set>
                                  </p:childTnLst>
                                </p:cTn>
                              </p:par>
                              <p:par>
                                <p:cTn id="190" presetID="10" presetClass="entr" presetSubtype="0" fill="hold" nodeType="withEffect">
                                  <p:stCondLst>
                                    <p:cond delay="8000"/>
                                  </p:stCondLst>
                                  <p:childTnLst>
                                    <p:set>
                                      <p:cBhvr>
                                        <p:cTn id="191" dur="1" fill="hold">
                                          <p:stCondLst>
                                            <p:cond delay="0"/>
                                          </p:stCondLst>
                                        </p:cTn>
                                        <p:tgtEl>
                                          <p:spTgt spid="347"/>
                                        </p:tgtEl>
                                        <p:attrNameLst>
                                          <p:attrName>style.visibility</p:attrName>
                                        </p:attrNameLst>
                                      </p:cBhvr>
                                      <p:to>
                                        <p:strVal val="visible"/>
                                      </p:to>
                                    </p:set>
                                    <p:animEffect transition="in" filter="fade">
                                      <p:cBhvr>
                                        <p:cTn id="192" dur="500"/>
                                        <p:tgtEl>
                                          <p:spTgt spid="347"/>
                                        </p:tgtEl>
                                      </p:cBhvr>
                                    </p:animEffect>
                                  </p:childTnLst>
                                </p:cTn>
                              </p:par>
                              <p:par>
                                <p:cTn id="193" presetID="10" presetClass="exit" presetSubtype="0" fill="hold" nodeType="withEffect">
                                  <p:stCondLst>
                                    <p:cond delay="9000"/>
                                  </p:stCondLst>
                                  <p:childTnLst>
                                    <p:animEffect transition="out" filter="fade">
                                      <p:cBhvr>
                                        <p:cTn id="194" dur="500"/>
                                        <p:tgtEl>
                                          <p:spTgt spid="347"/>
                                        </p:tgtEl>
                                      </p:cBhvr>
                                    </p:animEffect>
                                    <p:set>
                                      <p:cBhvr>
                                        <p:cTn id="195" dur="1" fill="hold">
                                          <p:stCondLst>
                                            <p:cond delay="499"/>
                                          </p:stCondLst>
                                        </p:cTn>
                                        <p:tgtEl>
                                          <p:spTgt spid="347"/>
                                        </p:tgtEl>
                                        <p:attrNameLst>
                                          <p:attrName>style.visibility</p:attrName>
                                        </p:attrNameLst>
                                      </p:cBhvr>
                                      <p:to>
                                        <p:strVal val="hidden"/>
                                      </p:to>
                                    </p:set>
                                  </p:childTnLst>
                                </p:cTn>
                              </p:par>
                              <p:par>
                                <p:cTn id="196" presetID="10" presetClass="entr" presetSubtype="0" fill="hold" nodeType="withEffect">
                                  <p:stCondLst>
                                    <p:cond delay="10000"/>
                                  </p:stCondLst>
                                  <p:childTnLst>
                                    <p:set>
                                      <p:cBhvr>
                                        <p:cTn id="197" dur="1" fill="hold">
                                          <p:stCondLst>
                                            <p:cond delay="0"/>
                                          </p:stCondLst>
                                        </p:cTn>
                                        <p:tgtEl>
                                          <p:spTgt spid="347"/>
                                        </p:tgtEl>
                                        <p:attrNameLst>
                                          <p:attrName>style.visibility</p:attrName>
                                        </p:attrNameLst>
                                      </p:cBhvr>
                                      <p:to>
                                        <p:strVal val="visible"/>
                                      </p:to>
                                    </p:set>
                                    <p:animEffect transition="in" filter="fade">
                                      <p:cBhvr>
                                        <p:cTn id="198" dur="500"/>
                                        <p:tgtEl>
                                          <p:spTgt spid="347"/>
                                        </p:tgtEl>
                                      </p:cBhvr>
                                    </p:animEffect>
                                  </p:childTnLst>
                                </p:cTn>
                              </p:par>
                              <p:par>
                                <p:cTn id="199" presetID="10" presetClass="exit" presetSubtype="0" fill="hold" nodeType="withEffect">
                                  <p:stCondLst>
                                    <p:cond delay="11000"/>
                                  </p:stCondLst>
                                  <p:childTnLst>
                                    <p:animEffect transition="out" filter="fade">
                                      <p:cBhvr>
                                        <p:cTn id="200" dur="500"/>
                                        <p:tgtEl>
                                          <p:spTgt spid="347"/>
                                        </p:tgtEl>
                                      </p:cBhvr>
                                    </p:animEffect>
                                    <p:set>
                                      <p:cBhvr>
                                        <p:cTn id="201" dur="1" fill="hold">
                                          <p:stCondLst>
                                            <p:cond delay="499"/>
                                          </p:stCondLst>
                                        </p:cTn>
                                        <p:tgtEl>
                                          <p:spTgt spid="347"/>
                                        </p:tgtEl>
                                        <p:attrNameLst>
                                          <p:attrName>style.visibility</p:attrName>
                                        </p:attrNameLst>
                                      </p:cBhvr>
                                      <p:to>
                                        <p:strVal val="hidden"/>
                                      </p:to>
                                    </p:set>
                                  </p:childTnLst>
                                </p:cTn>
                              </p:par>
                              <p:par>
                                <p:cTn id="202" presetID="10" presetClass="entr" presetSubtype="0" fill="hold" nodeType="withEffect">
                                  <p:stCondLst>
                                    <p:cond delay="12000"/>
                                  </p:stCondLst>
                                  <p:childTnLst>
                                    <p:set>
                                      <p:cBhvr>
                                        <p:cTn id="203" dur="1" fill="hold">
                                          <p:stCondLst>
                                            <p:cond delay="0"/>
                                          </p:stCondLst>
                                        </p:cTn>
                                        <p:tgtEl>
                                          <p:spTgt spid="347"/>
                                        </p:tgtEl>
                                        <p:attrNameLst>
                                          <p:attrName>style.visibility</p:attrName>
                                        </p:attrNameLst>
                                      </p:cBhvr>
                                      <p:to>
                                        <p:strVal val="visible"/>
                                      </p:to>
                                    </p:set>
                                    <p:animEffect transition="in" filter="fade">
                                      <p:cBhvr>
                                        <p:cTn id="204" dur="500"/>
                                        <p:tgtEl>
                                          <p:spTgt spid="347"/>
                                        </p:tgtEl>
                                      </p:cBhvr>
                                    </p:animEffect>
                                  </p:childTnLst>
                                </p:cTn>
                              </p:par>
                              <p:par>
                                <p:cTn id="205" presetID="10" presetClass="exit" presetSubtype="0" fill="hold" nodeType="withEffect">
                                  <p:stCondLst>
                                    <p:cond delay="13000"/>
                                  </p:stCondLst>
                                  <p:childTnLst>
                                    <p:animEffect transition="out" filter="fade">
                                      <p:cBhvr>
                                        <p:cTn id="206" dur="500"/>
                                        <p:tgtEl>
                                          <p:spTgt spid="347"/>
                                        </p:tgtEl>
                                      </p:cBhvr>
                                    </p:animEffect>
                                    <p:set>
                                      <p:cBhvr>
                                        <p:cTn id="207" dur="1" fill="hold">
                                          <p:stCondLst>
                                            <p:cond delay="499"/>
                                          </p:stCondLst>
                                        </p:cTn>
                                        <p:tgtEl>
                                          <p:spTgt spid="347"/>
                                        </p:tgtEl>
                                        <p:attrNameLst>
                                          <p:attrName>style.visibility</p:attrName>
                                        </p:attrNameLst>
                                      </p:cBhvr>
                                      <p:to>
                                        <p:strVal val="hidden"/>
                                      </p:to>
                                    </p:set>
                                  </p:childTnLst>
                                </p:cTn>
                              </p:par>
                              <p:par>
                                <p:cTn id="208" presetID="10" presetClass="entr" presetSubtype="0" fill="hold" nodeType="withEffect">
                                  <p:stCondLst>
                                    <p:cond delay="14000"/>
                                  </p:stCondLst>
                                  <p:childTnLst>
                                    <p:set>
                                      <p:cBhvr>
                                        <p:cTn id="209" dur="1" fill="hold">
                                          <p:stCondLst>
                                            <p:cond delay="0"/>
                                          </p:stCondLst>
                                        </p:cTn>
                                        <p:tgtEl>
                                          <p:spTgt spid="347"/>
                                        </p:tgtEl>
                                        <p:attrNameLst>
                                          <p:attrName>style.visibility</p:attrName>
                                        </p:attrNameLst>
                                      </p:cBhvr>
                                      <p:to>
                                        <p:strVal val="visible"/>
                                      </p:to>
                                    </p:set>
                                    <p:animEffect transition="in" filter="fade">
                                      <p:cBhvr>
                                        <p:cTn id="210" dur="500"/>
                                        <p:tgtEl>
                                          <p:spTgt spid="347"/>
                                        </p:tgtEl>
                                      </p:cBhvr>
                                    </p:animEffect>
                                  </p:childTnLst>
                                </p:cTn>
                              </p:par>
                              <p:par>
                                <p:cTn id="211" presetID="21" presetClass="entr" presetSubtype="1" fill="hold" grpId="0" nodeType="withEffect">
                                  <p:stCondLst>
                                    <p:cond delay="2000"/>
                                  </p:stCondLst>
                                  <p:childTnLst>
                                    <p:set>
                                      <p:cBhvr>
                                        <p:cTn id="212" dur="1" fill="hold">
                                          <p:stCondLst>
                                            <p:cond delay="0"/>
                                          </p:stCondLst>
                                        </p:cTn>
                                        <p:tgtEl>
                                          <p:spTgt spid="349"/>
                                        </p:tgtEl>
                                        <p:attrNameLst>
                                          <p:attrName>style.visibility</p:attrName>
                                        </p:attrNameLst>
                                      </p:cBhvr>
                                      <p:to>
                                        <p:strVal val="visible"/>
                                      </p:to>
                                    </p:set>
                                    <p:animEffect transition="in" filter="wheel(1)">
                                      <p:cBhvr>
                                        <p:cTn id="213" dur="2000"/>
                                        <p:tgtEl>
                                          <p:spTgt spid="349"/>
                                        </p:tgtEl>
                                      </p:cBhvr>
                                    </p:animEffect>
                                  </p:childTnLst>
                                </p:cTn>
                              </p:par>
                              <p:par>
                                <p:cTn id="214" presetID="10" presetClass="entr" presetSubtype="0" fill="hold" nodeType="withEffect">
                                  <p:stCondLst>
                                    <p:cond delay="4000"/>
                                  </p:stCondLst>
                                  <p:childTnLst>
                                    <p:set>
                                      <p:cBhvr>
                                        <p:cTn id="215" dur="1" fill="hold">
                                          <p:stCondLst>
                                            <p:cond delay="0"/>
                                          </p:stCondLst>
                                        </p:cTn>
                                        <p:tgtEl>
                                          <p:spTgt spid="350"/>
                                        </p:tgtEl>
                                        <p:attrNameLst>
                                          <p:attrName>style.visibility</p:attrName>
                                        </p:attrNameLst>
                                      </p:cBhvr>
                                      <p:to>
                                        <p:strVal val="visible"/>
                                      </p:to>
                                    </p:set>
                                    <p:animEffect transition="in" filter="fade">
                                      <p:cBhvr>
                                        <p:cTn id="216" dur="750"/>
                                        <p:tgtEl>
                                          <p:spTgt spid="350"/>
                                        </p:tgtEl>
                                      </p:cBhvr>
                                    </p:animEffect>
                                  </p:childTnLst>
                                </p:cTn>
                              </p:par>
                              <p:par>
                                <p:cTn id="217" presetID="22" presetClass="entr" presetSubtype="4" fill="hold" nodeType="withEffect">
                                  <p:stCondLst>
                                    <p:cond delay="4000"/>
                                  </p:stCondLst>
                                  <p:childTnLst>
                                    <p:set>
                                      <p:cBhvr>
                                        <p:cTn id="218" dur="1" fill="hold">
                                          <p:stCondLst>
                                            <p:cond delay="0"/>
                                          </p:stCondLst>
                                        </p:cTn>
                                        <p:tgtEl>
                                          <p:spTgt spid="378"/>
                                        </p:tgtEl>
                                        <p:attrNameLst>
                                          <p:attrName>style.visibility</p:attrName>
                                        </p:attrNameLst>
                                      </p:cBhvr>
                                      <p:to>
                                        <p:strVal val="visible"/>
                                      </p:to>
                                    </p:set>
                                    <p:animEffect transition="in" filter="wipe(down)">
                                      <p:cBhvr>
                                        <p:cTn id="219" dur="750"/>
                                        <p:tgtEl>
                                          <p:spTgt spid="378"/>
                                        </p:tgtEl>
                                      </p:cBhvr>
                                    </p:animEffect>
                                  </p:childTnLst>
                                </p:cTn>
                              </p:par>
                              <p:par>
                                <p:cTn id="220" presetID="22" presetClass="entr" presetSubtype="4" fill="hold" nodeType="withEffect">
                                  <p:stCondLst>
                                    <p:cond delay="4000"/>
                                  </p:stCondLst>
                                  <p:childTnLst>
                                    <p:set>
                                      <p:cBhvr>
                                        <p:cTn id="221" dur="1" fill="hold">
                                          <p:stCondLst>
                                            <p:cond delay="0"/>
                                          </p:stCondLst>
                                        </p:cTn>
                                        <p:tgtEl>
                                          <p:spTgt spid="409"/>
                                        </p:tgtEl>
                                        <p:attrNameLst>
                                          <p:attrName>style.visibility</p:attrName>
                                        </p:attrNameLst>
                                      </p:cBhvr>
                                      <p:to>
                                        <p:strVal val="visible"/>
                                      </p:to>
                                    </p:set>
                                    <p:animEffect transition="in" filter="wipe(down)">
                                      <p:cBhvr>
                                        <p:cTn id="222" dur="750"/>
                                        <p:tgtEl>
                                          <p:spTgt spid="409"/>
                                        </p:tgtEl>
                                      </p:cBhvr>
                                    </p:animEffect>
                                  </p:childTnLst>
                                </p:cTn>
                              </p:par>
                              <p:par>
                                <p:cTn id="223" presetID="22" presetClass="entr" presetSubtype="4" fill="hold" nodeType="withEffect">
                                  <p:stCondLst>
                                    <p:cond delay="4250"/>
                                  </p:stCondLst>
                                  <p:childTnLst>
                                    <p:set>
                                      <p:cBhvr>
                                        <p:cTn id="224" dur="1" fill="hold">
                                          <p:stCondLst>
                                            <p:cond delay="0"/>
                                          </p:stCondLst>
                                        </p:cTn>
                                        <p:tgtEl>
                                          <p:spTgt spid="406"/>
                                        </p:tgtEl>
                                        <p:attrNameLst>
                                          <p:attrName>style.visibility</p:attrName>
                                        </p:attrNameLst>
                                      </p:cBhvr>
                                      <p:to>
                                        <p:strVal val="visible"/>
                                      </p:to>
                                    </p:set>
                                    <p:animEffect transition="in" filter="wipe(down)">
                                      <p:cBhvr>
                                        <p:cTn id="225" dur="750"/>
                                        <p:tgtEl>
                                          <p:spTgt spid="406"/>
                                        </p:tgtEl>
                                      </p:cBhvr>
                                    </p:animEffect>
                                  </p:childTnLst>
                                </p:cTn>
                              </p:par>
                              <p:par>
                                <p:cTn id="226" presetID="22" presetClass="entr" presetSubtype="4" fill="hold" nodeType="withEffect">
                                  <p:stCondLst>
                                    <p:cond delay="4000"/>
                                  </p:stCondLst>
                                  <p:childTnLst>
                                    <p:set>
                                      <p:cBhvr>
                                        <p:cTn id="227" dur="1" fill="hold">
                                          <p:stCondLst>
                                            <p:cond delay="0"/>
                                          </p:stCondLst>
                                        </p:cTn>
                                        <p:tgtEl>
                                          <p:spTgt spid="410"/>
                                        </p:tgtEl>
                                        <p:attrNameLst>
                                          <p:attrName>style.visibility</p:attrName>
                                        </p:attrNameLst>
                                      </p:cBhvr>
                                      <p:to>
                                        <p:strVal val="visible"/>
                                      </p:to>
                                    </p:set>
                                    <p:animEffect transition="in" filter="wipe(down)">
                                      <p:cBhvr>
                                        <p:cTn id="228" dur="750"/>
                                        <p:tgtEl>
                                          <p:spTgt spid="410"/>
                                        </p:tgtEl>
                                      </p:cBhvr>
                                    </p:animEffect>
                                  </p:childTnLst>
                                </p:cTn>
                              </p:par>
                              <p:par>
                                <p:cTn id="229" presetID="22" presetClass="entr" presetSubtype="4" fill="hold" nodeType="withEffect">
                                  <p:stCondLst>
                                    <p:cond delay="4000"/>
                                  </p:stCondLst>
                                  <p:childTnLst>
                                    <p:set>
                                      <p:cBhvr>
                                        <p:cTn id="230" dur="1" fill="hold">
                                          <p:stCondLst>
                                            <p:cond delay="0"/>
                                          </p:stCondLst>
                                        </p:cTn>
                                        <p:tgtEl>
                                          <p:spTgt spid="404"/>
                                        </p:tgtEl>
                                        <p:attrNameLst>
                                          <p:attrName>style.visibility</p:attrName>
                                        </p:attrNameLst>
                                      </p:cBhvr>
                                      <p:to>
                                        <p:strVal val="visible"/>
                                      </p:to>
                                    </p:set>
                                    <p:animEffect transition="in" filter="wipe(down)">
                                      <p:cBhvr>
                                        <p:cTn id="231" dur="750"/>
                                        <p:tgtEl>
                                          <p:spTgt spid="404"/>
                                        </p:tgtEl>
                                      </p:cBhvr>
                                    </p:animEffect>
                                  </p:childTnLst>
                                </p:cTn>
                              </p:par>
                              <p:par>
                                <p:cTn id="232" presetID="22" presetClass="entr" presetSubtype="4" fill="hold" nodeType="withEffect">
                                  <p:stCondLst>
                                    <p:cond delay="4000"/>
                                  </p:stCondLst>
                                  <p:childTnLst>
                                    <p:set>
                                      <p:cBhvr>
                                        <p:cTn id="233" dur="1" fill="hold">
                                          <p:stCondLst>
                                            <p:cond delay="0"/>
                                          </p:stCondLst>
                                        </p:cTn>
                                        <p:tgtEl>
                                          <p:spTgt spid="403"/>
                                        </p:tgtEl>
                                        <p:attrNameLst>
                                          <p:attrName>style.visibility</p:attrName>
                                        </p:attrNameLst>
                                      </p:cBhvr>
                                      <p:to>
                                        <p:strVal val="visible"/>
                                      </p:to>
                                    </p:set>
                                    <p:animEffect transition="in" filter="wipe(down)">
                                      <p:cBhvr>
                                        <p:cTn id="234" dur="750"/>
                                        <p:tgtEl>
                                          <p:spTgt spid="403"/>
                                        </p:tgtEl>
                                      </p:cBhvr>
                                    </p:animEffect>
                                  </p:childTnLst>
                                </p:cTn>
                              </p:par>
                              <p:par>
                                <p:cTn id="235" presetID="22" presetClass="entr" presetSubtype="4" fill="hold" nodeType="withEffect">
                                  <p:stCondLst>
                                    <p:cond delay="4000"/>
                                  </p:stCondLst>
                                  <p:childTnLst>
                                    <p:set>
                                      <p:cBhvr>
                                        <p:cTn id="236" dur="1" fill="hold">
                                          <p:stCondLst>
                                            <p:cond delay="0"/>
                                          </p:stCondLst>
                                        </p:cTn>
                                        <p:tgtEl>
                                          <p:spTgt spid="401"/>
                                        </p:tgtEl>
                                        <p:attrNameLst>
                                          <p:attrName>style.visibility</p:attrName>
                                        </p:attrNameLst>
                                      </p:cBhvr>
                                      <p:to>
                                        <p:strVal val="visible"/>
                                      </p:to>
                                    </p:set>
                                    <p:animEffect transition="in" filter="wipe(down)">
                                      <p:cBhvr>
                                        <p:cTn id="237" dur="750"/>
                                        <p:tgtEl>
                                          <p:spTgt spid="401"/>
                                        </p:tgtEl>
                                      </p:cBhvr>
                                    </p:animEffect>
                                  </p:childTnLst>
                                </p:cTn>
                              </p:par>
                              <p:par>
                                <p:cTn id="238" presetID="22" presetClass="entr" presetSubtype="4" fill="hold" nodeType="withEffect">
                                  <p:stCondLst>
                                    <p:cond delay="4000"/>
                                  </p:stCondLst>
                                  <p:childTnLst>
                                    <p:set>
                                      <p:cBhvr>
                                        <p:cTn id="239" dur="1" fill="hold">
                                          <p:stCondLst>
                                            <p:cond delay="0"/>
                                          </p:stCondLst>
                                        </p:cTn>
                                        <p:tgtEl>
                                          <p:spTgt spid="394"/>
                                        </p:tgtEl>
                                        <p:attrNameLst>
                                          <p:attrName>style.visibility</p:attrName>
                                        </p:attrNameLst>
                                      </p:cBhvr>
                                      <p:to>
                                        <p:strVal val="visible"/>
                                      </p:to>
                                    </p:set>
                                    <p:animEffect transition="in" filter="wipe(down)">
                                      <p:cBhvr>
                                        <p:cTn id="240" dur="750"/>
                                        <p:tgtEl>
                                          <p:spTgt spid="394"/>
                                        </p:tgtEl>
                                      </p:cBhvr>
                                    </p:animEffect>
                                  </p:childTnLst>
                                </p:cTn>
                              </p:par>
                              <p:par>
                                <p:cTn id="241" presetID="22" presetClass="entr" presetSubtype="4" fill="hold" nodeType="withEffect">
                                  <p:stCondLst>
                                    <p:cond delay="4000"/>
                                  </p:stCondLst>
                                  <p:childTnLst>
                                    <p:set>
                                      <p:cBhvr>
                                        <p:cTn id="242" dur="1" fill="hold">
                                          <p:stCondLst>
                                            <p:cond delay="0"/>
                                          </p:stCondLst>
                                        </p:cTn>
                                        <p:tgtEl>
                                          <p:spTgt spid="393"/>
                                        </p:tgtEl>
                                        <p:attrNameLst>
                                          <p:attrName>style.visibility</p:attrName>
                                        </p:attrNameLst>
                                      </p:cBhvr>
                                      <p:to>
                                        <p:strVal val="visible"/>
                                      </p:to>
                                    </p:set>
                                    <p:animEffect transition="in" filter="wipe(down)">
                                      <p:cBhvr>
                                        <p:cTn id="243" dur="750"/>
                                        <p:tgtEl>
                                          <p:spTgt spid="393"/>
                                        </p:tgtEl>
                                      </p:cBhvr>
                                    </p:animEffect>
                                  </p:childTnLst>
                                </p:cTn>
                              </p:par>
                              <p:par>
                                <p:cTn id="244" presetID="22" presetClass="entr" presetSubtype="4" fill="hold" nodeType="withEffect">
                                  <p:stCondLst>
                                    <p:cond delay="4000"/>
                                  </p:stCondLst>
                                  <p:childTnLst>
                                    <p:set>
                                      <p:cBhvr>
                                        <p:cTn id="245" dur="1" fill="hold">
                                          <p:stCondLst>
                                            <p:cond delay="0"/>
                                          </p:stCondLst>
                                        </p:cTn>
                                        <p:tgtEl>
                                          <p:spTgt spid="392"/>
                                        </p:tgtEl>
                                        <p:attrNameLst>
                                          <p:attrName>style.visibility</p:attrName>
                                        </p:attrNameLst>
                                      </p:cBhvr>
                                      <p:to>
                                        <p:strVal val="visible"/>
                                      </p:to>
                                    </p:set>
                                    <p:animEffect transition="in" filter="wipe(down)">
                                      <p:cBhvr>
                                        <p:cTn id="246" dur="750"/>
                                        <p:tgtEl>
                                          <p:spTgt spid="392"/>
                                        </p:tgtEl>
                                      </p:cBhvr>
                                    </p:animEffect>
                                  </p:childTnLst>
                                </p:cTn>
                              </p:par>
                              <p:par>
                                <p:cTn id="247" presetID="22" presetClass="entr" presetSubtype="4" fill="hold" nodeType="withEffect">
                                  <p:stCondLst>
                                    <p:cond delay="4000"/>
                                  </p:stCondLst>
                                  <p:childTnLst>
                                    <p:set>
                                      <p:cBhvr>
                                        <p:cTn id="248" dur="1" fill="hold">
                                          <p:stCondLst>
                                            <p:cond delay="0"/>
                                          </p:stCondLst>
                                        </p:cTn>
                                        <p:tgtEl>
                                          <p:spTgt spid="389"/>
                                        </p:tgtEl>
                                        <p:attrNameLst>
                                          <p:attrName>style.visibility</p:attrName>
                                        </p:attrNameLst>
                                      </p:cBhvr>
                                      <p:to>
                                        <p:strVal val="visible"/>
                                      </p:to>
                                    </p:set>
                                    <p:animEffect transition="in" filter="wipe(down)">
                                      <p:cBhvr>
                                        <p:cTn id="249" dur="750"/>
                                        <p:tgtEl>
                                          <p:spTgt spid="389"/>
                                        </p:tgtEl>
                                      </p:cBhvr>
                                    </p:animEffect>
                                  </p:childTnLst>
                                </p:cTn>
                              </p:par>
                              <p:par>
                                <p:cTn id="250" presetID="22" presetClass="entr" presetSubtype="4" fill="hold" nodeType="withEffect">
                                  <p:stCondLst>
                                    <p:cond delay="4000"/>
                                  </p:stCondLst>
                                  <p:childTnLst>
                                    <p:set>
                                      <p:cBhvr>
                                        <p:cTn id="251" dur="1" fill="hold">
                                          <p:stCondLst>
                                            <p:cond delay="0"/>
                                          </p:stCondLst>
                                        </p:cTn>
                                        <p:tgtEl>
                                          <p:spTgt spid="395"/>
                                        </p:tgtEl>
                                        <p:attrNameLst>
                                          <p:attrName>style.visibility</p:attrName>
                                        </p:attrNameLst>
                                      </p:cBhvr>
                                      <p:to>
                                        <p:strVal val="visible"/>
                                      </p:to>
                                    </p:set>
                                    <p:animEffect transition="in" filter="wipe(down)">
                                      <p:cBhvr>
                                        <p:cTn id="252" dur="750"/>
                                        <p:tgtEl>
                                          <p:spTgt spid="395"/>
                                        </p:tgtEl>
                                      </p:cBhvr>
                                    </p:animEffect>
                                  </p:childTnLst>
                                </p:cTn>
                              </p:par>
                              <p:par>
                                <p:cTn id="253" presetID="22" presetClass="entr" presetSubtype="4" fill="hold" nodeType="withEffect">
                                  <p:stCondLst>
                                    <p:cond delay="4000"/>
                                  </p:stCondLst>
                                  <p:childTnLst>
                                    <p:set>
                                      <p:cBhvr>
                                        <p:cTn id="254" dur="1" fill="hold">
                                          <p:stCondLst>
                                            <p:cond delay="0"/>
                                          </p:stCondLst>
                                        </p:cTn>
                                        <p:tgtEl>
                                          <p:spTgt spid="396"/>
                                        </p:tgtEl>
                                        <p:attrNameLst>
                                          <p:attrName>style.visibility</p:attrName>
                                        </p:attrNameLst>
                                      </p:cBhvr>
                                      <p:to>
                                        <p:strVal val="visible"/>
                                      </p:to>
                                    </p:set>
                                    <p:animEffect transition="in" filter="wipe(down)">
                                      <p:cBhvr>
                                        <p:cTn id="255" dur="750"/>
                                        <p:tgtEl>
                                          <p:spTgt spid="396"/>
                                        </p:tgtEl>
                                      </p:cBhvr>
                                    </p:animEffect>
                                  </p:childTnLst>
                                </p:cTn>
                              </p:par>
                              <p:par>
                                <p:cTn id="256" presetID="22" presetClass="entr" presetSubtype="4" fill="hold" nodeType="withEffect">
                                  <p:stCondLst>
                                    <p:cond delay="4000"/>
                                  </p:stCondLst>
                                  <p:childTnLst>
                                    <p:set>
                                      <p:cBhvr>
                                        <p:cTn id="257" dur="1" fill="hold">
                                          <p:stCondLst>
                                            <p:cond delay="0"/>
                                          </p:stCondLst>
                                        </p:cTn>
                                        <p:tgtEl>
                                          <p:spTgt spid="398"/>
                                        </p:tgtEl>
                                        <p:attrNameLst>
                                          <p:attrName>style.visibility</p:attrName>
                                        </p:attrNameLst>
                                      </p:cBhvr>
                                      <p:to>
                                        <p:strVal val="visible"/>
                                      </p:to>
                                    </p:set>
                                    <p:animEffect transition="in" filter="wipe(down)">
                                      <p:cBhvr>
                                        <p:cTn id="258" dur="750"/>
                                        <p:tgtEl>
                                          <p:spTgt spid="398"/>
                                        </p:tgtEl>
                                      </p:cBhvr>
                                    </p:animEffect>
                                  </p:childTnLst>
                                </p:cTn>
                              </p:par>
                              <p:par>
                                <p:cTn id="259" presetID="22" presetClass="entr" presetSubtype="4" fill="hold" nodeType="withEffect">
                                  <p:stCondLst>
                                    <p:cond delay="4750"/>
                                  </p:stCondLst>
                                  <p:childTnLst>
                                    <p:set>
                                      <p:cBhvr>
                                        <p:cTn id="260" dur="1" fill="hold">
                                          <p:stCondLst>
                                            <p:cond delay="0"/>
                                          </p:stCondLst>
                                        </p:cTn>
                                        <p:tgtEl>
                                          <p:spTgt spid="399"/>
                                        </p:tgtEl>
                                        <p:attrNameLst>
                                          <p:attrName>style.visibility</p:attrName>
                                        </p:attrNameLst>
                                      </p:cBhvr>
                                      <p:to>
                                        <p:strVal val="visible"/>
                                      </p:to>
                                    </p:set>
                                    <p:animEffect transition="in" filter="wipe(down)">
                                      <p:cBhvr>
                                        <p:cTn id="261" dur="750"/>
                                        <p:tgtEl>
                                          <p:spTgt spid="399"/>
                                        </p:tgtEl>
                                      </p:cBhvr>
                                    </p:animEffect>
                                  </p:childTnLst>
                                </p:cTn>
                              </p:par>
                              <p:par>
                                <p:cTn id="262" presetID="22" presetClass="entr" presetSubtype="4" fill="hold" nodeType="withEffect">
                                  <p:stCondLst>
                                    <p:cond delay="4000"/>
                                  </p:stCondLst>
                                  <p:childTnLst>
                                    <p:set>
                                      <p:cBhvr>
                                        <p:cTn id="263" dur="1" fill="hold">
                                          <p:stCondLst>
                                            <p:cond delay="0"/>
                                          </p:stCondLst>
                                        </p:cTn>
                                        <p:tgtEl>
                                          <p:spTgt spid="397"/>
                                        </p:tgtEl>
                                        <p:attrNameLst>
                                          <p:attrName>style.visibility</p:attrName>
                                        </p:attrNameLst>
                                      </p:cBhvr>
                                      <p:to>
                                        <p:strVal val="visible"/>
                                      </p:to>
                                    </p:set>
                                    <p:animEffect transition="in" filter="wipe(down)">
                                      <p:cBhvr>
                                        <p:cTn id="264" dur="750"/>
                                        <p:tgtEl>
                                          <p:spTgt spid="397"/>
                                        </p:tgtEl>
                                      </p:cBhvr>
                                    </p:animEffect>
                                  </p:childTnLst>
                                </p:cTn>
                              </p:par>
                              <p:par>
                                <p:cTn id="265" presetID="22" presetClass="entr" presetSubtype="4" fill="hold" nodeType="withEffect">
                                  <p:stCondLst>
                                    <p:cond delay="4000"/>
                                  </p:stCondLst>
                                  <p:childTnLst>
                                    <p:set>
                                      <p:cBhvr>
                                        <p:cTn id="266" dur="1" fill="hold">
                                          <p:stCondLst>
                                            <p:cond delay="0"/>
                                          </p:stCondLst>
                                        </p:cTn>
                                        <p:tgtEl>
                                          <p:spTgt spid="407"/>
                                        </p:tgtEl>
                                        <p:attrNameLst>
                                          <p:attrName>style.visibility</p:attrName>
                                        </p:attrNameLst>
                                      </p:cBhvr>
                                      <p:to>
                                        <p:strVal val="visible"/>
                                      </p:to>
                                    </p:set>
                                    <p:animEffect transition="in" filter="wipe(down)">
                                      <p:cBhvr>
                                        <p:cTn id="267" dur="750"/>
                                        <p:tgtEl>
                                          <p:spTgt spid="407"/>
                                        </p:tgtEl>
                                      </p:cBhvr>
                                    </p:animEffect>
                                  </p:childTnLst>
                                </p:cTn>
                              </p:par>
                              <p:par>
                                <p:cTn id="268" presetID="22" presetClass="entr" presetSubtype="4" fill="hold" nodeType="withEffect">
                                  <p:stCondLst>
                                    <p:cond delay="4000"/>
                                  </p:stCondLst>
                                  <p:childTnLst>
                                    <p:set>
                                      <p:cBhvr>
                                        <p:cTn id="269" dur="1" fill="hold">
                                          <p:stCondLst>
                                            <p:cond delay="0"/>
                                          </p:stCondLst>
                                        </p:cTn>
                                        <p:tgtEl>
                                          <p:spTgt spid="408"/>
                                        </p:tgtEl>
                                        <p:attrNameLst>
                                          <p:attrName>style.visibility</p:attrName>
                                        </p:attrNameLst>
                                      </p:cBhvr>
                                      <p:to>
                                        <p:strVal val="visible"/>
                                      </p:to>
                                    </p:set>
                                    <p:animEffect transition="in" filter="wipe(down)">
                                      <p:cBhvr>
                                        <p:cTn id="270" dur="750"/>
                                        <p:tgtEl>
                                          <p:spTgt spid="408"/>
                                        </p:tgtEl>
                                      </p:cBhvr>
                                    </p:animEffect>
                                  </p:childTnLst>
                                </p:cTn>
                              </p:par>
                              <p:par>
                                <p:cTn id="271" presetID="22" presetClass="entr" presetSubtype="4" fill="hold" nodeType="withEffect">
                                  <p:stCondLst>
                                    <p:cond delay="4000"/>
                                  </p:stCondLst>
                                  <p:childTnLst>
                                    <p:set>
                                      <p:cBhvr>
                                        <p:cTn id="272" dur="1" fill="hold">
                                          <p:stCondLst>
                                            <p:cond delay="0"/>
                                          </p:stCondLst>
                                        </p:cTn>
                                        <p:tgtEl>
                                          <p:spTgt spid="382"/>
                                        </p:tgtEl>
                                        <p:attrNameLst>
                                          <p:attrName>style.visibility</p:attrName>
                                        </p:attrNameLst>
                                      </p:cBhvr>
                                      <p:to>
                                        <p:strVal val="visible"/>
                                      </p:to>
                                    </p:set>
                                    <p:animEffect transition="in" filter="wipe(down)">
                                      <p:cBhvr>
                                        <p:cTn id="273" dur="750"/>
                                        <p:tgtEl>
                                          <p:spTgt spid="382"/>
                                        </p:tgtEl>
                                      </p:cBhvr>
                                    </p:animEffect>
                                  </p:childTnLst>
                                </p:cTn>
                              </p:par>
                              <p:par>
                                <p:cTn id="274" presetID="22" presetClass="entr" presetSubtype="4" fill="hold" nodeType="withEffect">
                                  <p:stCondLst>
                                    <p:cond delay="4000"/>
                                  </p:stCondLst>
                                  <p:childTnLst>
                                    <p:set>
                                      <p:cBhvr>
                                        <p:cTn id="275" dur="1" fill="hold">
                                          <p:stCondLst>
                                            <p:cond delay="0"/>
                                          </p:stCondLst>
                                        </p:cTn>
                                        <p:tgtEl>
                                          <p:spTgt spid="379"/>
                                        </p:tgtEl>
                                        <p:attrNameLst>
                                          <p:attrName>style.visibility</p:attrName>
                                        </p:attrNameLst>
                                      </p:cBhvr>
                                      <p:to>
                                        <p:strVal val="visible"/>
                                      </p:to>
                                    </p:set>
                                    <p:animEffect transition="in" filter="wipe(down)">
                                      <p:cBhvr>
                                        <p:cTn id="276" dur="750"/>
                                        <p:tgtEl>
                                          <p:spTgt spid="379"/>
                                        </p:tgtEl>
                                      </p:cBhvr>
                                    </p:animEffect>
                                  </p:childTnLst>
                                </p:cTn>
                              </p:par>
                              <p:par>
                                <p:cTn id="277" presetID="22" presetClass="entr" presetSubtype="4" fill="hold" nodeType="withEffect">
                                  <p:stCondLst>
                                    <p:cond delay="4000"/>
                                  </p:stCondLst>
                                  <p:childTnLst>
                                    <p:set>
                                      <p:cBhvr>
                                        <p:cTn id="278" dur="1" fill="hold">
                                          <p:stCondLst>
                                            <p:cond delay="0"/>
                                          </p:stCondLst>
                                        </p:cTn>
                                        <p:tgtEl>
                                          <p:spTgt spid="400"/>
                                        </p:tgtEl>
                                        <p:attrNameLst>
                                          <p:attrName>style.visibility</p:attrName>
                                        </p:attrNameLst>
                                      </p:cBhvr>
                                      <p:to>
                                        <p:strVal val="visible"/>
                                      </p:to>
                                    </p:set>
                                    <p:animEffect transition="in" filter="wipe(down)">
                                      <p:cBhvr>
                                        <p:cTn id="279" dur="750"/>
                                        <p:tgtEl>
                                          <p:spTgt spid="400"/>
                                        </p:tgtEl>
                                      </p:cBhvr>
                                    </p:animEffect>
                                  </p:childTnLst>
                                </p:cTn>
                              </p:par>
                              <p:par>
                                <p:cTn id="280" presetID="22" presetClass="entr" presetSubtype="4" fill="hold" nodeType="withEffect">
                                  <p:stCondLst>
                                    <p:cond delay="4000"/>
                                  </p:stCondLst>
                                  <p:childTnLst>
                                    <p:set>
                                      <p:cBhvr>
                                        <p:cTn id="281" dur="1" fill="hold">
                                          <p:stCondLst>
                                            <p:cond delay="0"/>
                                          </p:stCondLst>
                                        </p:cTn>
                                        <p:tgtEl>
                                          <p:spTgt spid="377"/>
                                        </p:tgtEl>
                                        <p:attrNameLst>
                                          <p:attrName>style.visibility</p:attrName>
                                        </p:attrNameLst>
                                      </p:cBhvr>
                                      <p:to>
                                        <p:strVal val="visible"/>
                                      </p:to>
                                    </p:set>
                                    <p:animEffect transition="in" filter="wipe(down)">
                                      <p:cBhvr>
                                        <p:cTn id="282" dur="750"/>
                                        <p:tgtEl>
                                          <p:spTgt spid="377"/>
                                        </p:tgtEl>
                                      </p:cBhvr>
                                    </p:animEffect>
                                  </p:childTnLst>
                                </p:cTn>
                              </p:par>
                              <p:par>
                                <p:cTn id="283" presetID="22" presetClass="entr" presetSubtype="4" fill="hold" nodeType="withEffect">
                                  <p:stCondLst>
                                    <p:cond delay="4750"/>
                                  </p:stCondLst>
                                  <p:childTnLst>
                                    <p:set>
                                      <p:cBhvr>
                                        <p:cTn id="284" dur="1" fill="hold">
                                          <p:stCondLst>
                                            <p:cond delay="0"/>
                                          </p:stCondLst>
                                        </p:cTn>
                                        <p:tgtEl>
                                          <p:spTgt spid="386"/>
                                        </p:tgtEl>
                                        <p:attrNameLst>
                                          <p:attrName>style.visibility</p:attrName>
                                        </p:attrNameLst>
                                      </p:cBhvr>
                                      <p:to>
                                        <p:strVal val="visible"/>
                                      </p:to>
                                    </p:set>
                                    <p:animEffect transition="in" filter="wipe(down)">
                                      <p:cBhvr>
                                        <p:cTn id="285" dur="750"/>
                                        <p:tgtEl>
                                          <p:spTgt spid="386"/>
                                        </p:tgtEl>
                                      </p:cBhvr>
                                    </p:animEffect>
                                  </p:childTnLst>
                                </p:cTn>
                              </p:par>
                              <p:par>
                                <p:cTn id="286" presetID="22" presetClass="entr" presetSubtype="4" fill="hold" nodeType="withEffect">
                                  <p:stCondLst>
                                    <p:cond delay="4000"/>
                                  </p:stCondLst>
                                  <p:childTnLst>
                                    <p:set>
                                      <p:cBhvr>
                                        <p:cTn id="287" dur="1" fill="hold">
                                          <p:stCondLst>
                                            <p:cond delay="0"/>
                                          </p:stCondLst>
                                        </p:cTn>
                                        <p:tgtEl>
                                          <p:spTgt spid="380"/>
                                        </p:tgtEl>
                                        <p:attrNameLst>
                                          <p:attrName>style.visibility</p:attrName>
                                        </p:attrNameLst>
                                      </p:cBhvr>
                                      <p:to>
                                        <p:strVal val="visible"/>
                                      </p:to>
                                    </p:set>
                                    <p:animEffect transition="in" filter="wipe(down)">
                                      <p:cBhvr>
                                        <p:cTn id="288" dur="750"/>
                                        <p:tgtEl>
                                          <p:spTgt spid="380"/>
                                        </p:tgtEl>
                                      </p:cBhvr>
                                    </p:animEffect>
                                  </p:childTnLst>
                                </p:cTn>
                              </p:par>
                              <p:par>
                                <p:cTn id="289" presetID="22" presetClass="entr" presetSubtype="4" fill="hold" nodeType="withEffect">
                                  <p:stCondLst>
                                    <p:cond delay="4000"/>
                                  </p:stCondLst>
                                  <p:childTnLst>
                                    <p:set>
                                      <p:cBhvr>
                                        <p:cTn id="290" dur="1" fill="hold">
                                          <p:stCondLst>
                                            <p:cond delay="0"/>
                                          </p:stCondLst>
                                        </p:cTn>
                                        <p:tgtEl>
                                          <p:spTgt spid="381"/>
                                        </p:tgtEl>
                                        <p:attrNameLst>
                                          <p:attrName>style.visibility</p:attrName>
                                        </p:attrNameLst>
                                      </p:cBhvr>
                                      <p:to>
                                        <p:strVal val="visible"/>
                                      </p:to>
                                    </p:set>
                                    <p:animEffect transition="in" filter="wipe(down)">
                                      <p:cBhvr>
                                        <p:cTn id="291" dur="750"/>
                                        <p:tgtEl>
                                          <p:spTgt spid="381"/>
                                        </p:tgtEl>
                                      </p:cBhvr>
                                    </p:animEffect>
                                  </p:childTnLst>
                                </p:cTn>
                              </p:par>
                              <p:par>
                                <p:cTn id="292" presetID="22" presetClass="entr" presetSubtype="4" fill="hold" nodeType="withEffect">
                                  <p:stCondLst>
                                    <p:cond delay="4000"/>
                                  </p:stCondLst>
                                  <p:childTnLst>
                                    <p:set>
                                      <p:cBhvr>
                                        <p:cTn id="293" dur="1" fill="hold">
                                          <p:stCondLst>
                                            <p:cond delay="0"/>
                                          </p:stCondLst>
                                        </p:cTn>
                                        <p:tgtEl>
                                          <p:spTgt spid="387"/>
                                        </p:tgtEl>
                                        <p:attrNameLst>
                                          <p:attrName>style.visibility</p:attrName>
                                        </p:attrNameLst>
                                      </p:cBhvr>
                                      <p:to>
                                        <p:strVal val="visible"/>
                                      </p:to>
                                    </p:set>
                                    <p:animEffect transition="in" filter="wipe(down)">
                                      <p:cBhvr>
                                        <p:cTn id="294" dur="750"/>
                                        <p:tgtEl>
                                          <p:spTgt spid="387"/>
                                        </p:tgtEl>
                                      </p:cBhvr>
                                    </p:animEffect>
                                  </p:childTnLst>
                                </p:cTn>
                              </p:par>
                              <p:par>
                                <p:cTn id="295" presetID="22" presetClass="entr" presetSubtype="4" fill="hold" nodeType="withEffect">
                                  <p:stCondLst>
                                    <p:cond delay="4000"/>
                                  </p:stCondLst>
                                  <p:childTnLst>
                                    <p:set>
                                      <p:cBhvr>
                                        <p:cTn id="296" dur="1" fill="hold">
                                          <p:stCondLst>
                                            <p:cond delay="0"/>
                                          </p:stCondLst>
                                        </p:cTn>
                                        <p:tgtEl>
                                          <p:spTgt spid="385"/>
                                        </p:tgtEl>
                                        <p:attrNameLst>
                                          <p:attrName>style.visibility</p:attrName>
                                        </p:attrNameLst>
                                      </p:cBhvr>
                                      <p:to>
                                        <p:strVal val="visible"/>
                                      </p:to>
                                    </p:set>
                                    <p:animEffect transition="in" filter="wipe(down)">
                                      <p:cBhvr>
                                        <p:cTn id="297" dur="750"/>
                                        <p:tgtEl>
                                          <p:spTgt spid="385"/>
                                        </p:tgtEl>
                                      </p:cBhvr>
                                    </p:animEffect>
                                  </p:childTnLst>
                                </p:cTn>
                              </p:par>
                              <p:par>
                                <p:cTn id="298" presetID="22" presetClass="entr" presetSubtype="4" fill="hold" nodeType="withEffect">
                                  <p:stCondLst>
                                    <p:cond delay="4000"/>
                                  </p:stCondLst>
                                  <p:childTnLst>
                                    <p:set>
                                      <p:cBhvr>
                                        <p:cTn id="299" dur="1" fill="hold">
                                          <p:stCondLst>
                                            <p:cond delay="0"/>
                                          </p:stCondLst>
                                        </p:cTn>
                                        <p:tgtEl>
                                          <p:spTgt spid="384"/>
                                        </p:tgtEl>
                                        <p:attrNameLst>
                                          <p:attrName>style.visibility</p:attrName>
                                        </p:attrNameLst>
                                      </p:cBhvr>
                                      <p:to>
                                        <p:strVal val="visible"/>
                                      </p:to>
                                    </p:set>
                                    <p:animEffect transition="in" filter="wipe(down)">
                                      <p:cBhvr>
                                        <p:cTn id="300" dur="750"/>
                                        <p:tgtEl>
                                          <p:spTgt spid="384"/>
                                        </p:tgtEl>
                                      </p:cBhvr>
                                    </p:animEffect>
                                  </p:childTnLst>
                                </p:cTn>
                              </p:par>
                              <p:par>
                                <p:cTn id="301" presetID="22" presetClass="entr" presetSubtype="4" fill="hold" nodeType="withEffect">
                                  <p:stCondLst>
                                    <p:cond delay="4000"/>
                                  </p:stCondLst>
                                  <p:childTnLst>
                                    <p:set>
                                      <p:cBhvr>
                                        <p:cTn id="302" dur="1" fill="hold">
                                          <p:stCondLst>
                                            <p:cond delay="0"/>
                                          </p:stCondLst>
                                        </p:cTn>
                                        <p:tgtEl>
                                          <p:spTgt spid="375"/>
                                        </p:tgtEl>
                                        <p:attrNameLst>
                                          <p:attrName>style.visibility</p:attrName>
                                        </p:attrNameLst>
                                      </p:cBhvr>
                                      <p:to>
                                        <p:strVal val="visible"/>
                                      </p:to>
                                    </p:set>
                                    <p:animEffect transition="in" filter="wipe(down)">
                                      <p:cBhvr>
                                        <p:cTn id="303" dur="750"/>
                                        <p:tgtEl>
                                          <p:spTgt spid="375"/>
                                        </p:tgtEl>
                                      </p:cBhvr>
                                    </p:animEffect>
                                  </p:childTnLst>
                                </p:cTn>
                              </p:par>
                              <p:par>
                                <p:cTn id="304" presetID="22" presetClass="entr" presetSubtype="4" fill="hold" nodeType="withEffect">
                                  <p:stCondLst>
                                    <p:cond delay="4000"/>
                                  </p:stCondLst>
                                  <p:childTnLst>
                                    <p:set>
                                      <p:cBhvr>
                                        <p:cTn id="305" dur="1" fill="hold">
                                          <p:stCondLst>
                                            <p:cond delay="0"/>
                                          </p:stCondLst>
                                        </p:cTn>
                                        <p:tgtEl>
                                          <p:spTgt spid="376"/>
                                        </p:tgtEl>
                                        <p:attrNameLst>
                                          <p:attrName>style.visibility</p:attrName>
                                        </p:attrNameLst>
                                      </p:cBhvr>
                                      <p:to>
                                        <p:strVal val="visible"/>
                                      </p:to>
                                    </p:set>
                                    <p:animEffect transition="in" filter="wipe(down)">
                                      <p:cBhvr>
                                        <p:cTn id="306" dur="750"/>
                                        <p:tgtEl>
                                          <p:spTgt spid="376"/>
                                        </p:tgtEl>
                                      </p:cBhvr>
                                    </p:animEffect>
                                  </p:childTnLst>
                                </p:cTn>
                              </p:par>
                              <p:par>
                                <p:cTn id="307" presetID="22" presetClass="entr" presetSubtype="4" fill="hold" nodeType="withEffect">
                                  <p:stCondLst>
                                    <p:cond delay="4750"/>
                                  </p:stCondLst>
                                  <p:childTnLst>
                                    <p:set>
                                      <p:cBhvr>
                                        <p:cTn id="308" dur="1" fill="hold">
                                          <p:stCondLst>
                                            <p:cond delay="0"/>
                                          </p:stCondLst>
                                        </p:cTn>
                                        <p:tgtEl>
                                          <p:spTgt spid="390"/>
                                        </p:tgtEl>
                                        <p:attrNameLst>
                                          <p:attrName>style.visibility</p:attrName>
                                        </p:attrNameLst>
                                      </p:cBhvr>
                                      <p:to>
                                        <p:strVal val="visible"/>
                                      </p:to>
                                    </p:set>
                                    <p:animEffect transition="in" filter="wipe(down)">
                                      <p:cBhvr>
                                        <p:cTn id="309" dur="750"/>
                                        <p:tgtEl>
                                          <p:spTgt spid="390"/>
                                        </p:tgtEl>
                                      </p:cBhvr>
                                    </p:animEffect>
                                  </p:childTnLst>
                                </p:cTn>
                              </p:par>
                              <p:par>
                                <p:cTn id="310" presetID="22" presetClass="entr" presetSubtype="4" fill="hold" nodeType="withEffect">
                                  <p:stCondLst>
                                    <p:cond delay="4000"/>
                                  </p:stCondLst>
                                  <p:childTnLst>
                                    <p:set>
                                      <p:cBhvr>
                                        <p:cTn id="311" dur="1" fill="hold">
                                          <p:stCondLst>
                                            <p:cond delay="0"/>
                                          </p:stCondLst>
                                        </p:cTn>
                                        <p:tgtEl>
                                          <p:spTgt spid="383"/>
                                        </p:tgtEl>
                                        <p:attrNameLst>
                                          <p:attrName>style.visibility</p:attrName>
                                        </p:attrNameLst>
                                      </p:cBhvr>
                                      <p:to>
                                        <p:strVal val="visible"/>
                                      </p:to>
                                    </p:set>
                                    <p:animEffect transition="in" filter="wipe(down)">
                                      <p:cBhvr>
                                        <p:cTn id="312" dur="750"/>
                                        <p:tgtEl>
                                          <p:spTgt spid="383"/>
                                        </p:tgtEl>
                                      </p:cBhvr>
                                    </p:animEffect>
                                  </p:childTnLst>
                                </p:cTn>
                              </p:par>
                              <p:par>
                                <p:cTn id="313" presetID="22" presetClass="entr" presetSubtype="4" fill="hold" nodeType="withEffect">
                                  <p:stCondLst>
                                    <p:cond delay="4000"/>
                                  </p:stCondLst>
                                  <p:childTnLst>
                                    <p:set>
                                      <p:cBhvr>
                                        <p:cTn id="314" dur="1" fill="hold">
                                          <p:stCondLst>
                                            <p:cond delay="0"/>
                                          </p:stCondLst>
                                        </p:cTn>
                                        <p:tgtEl>
                                          <p:spTgt spid="405"/>
                                        </p:tgtEl>
                                        <p:attrNameLst>
                                          <p:attrName>style.visibility</p:attrName>
                                        </p:attrNameLst>
                                      </p:cBhvr>
                                      <p:to>
                                        <p:strVal val="visible"/>
                                      </p:to>
                                    </p:set>
                                    <p:animEffect transition="in" filter="wipe(down)">
                                      <p:cBhvr>
                                        <p:cTn id="315" dur="750"/>
                                        <p:tgtEl>
                                          <p:spTgt spid="405"/>
                                        </p:tgtEl>
                                      </p:cBhvr>
                                    </p:animEffect>
                                  </p:childTnLst>
                                </p:cTn>
                              </p:par>
                              <p:par>
                                <p:cTn id="316" presetID="22" presetClass="entr" presetSubtype="4" fill="hold" nodeType="withEffect">
                                  <p:stCondLst>
                                    <p:cond delay="4000"/>
                                  </p:stCondLst>
                                  <p:childTnLst>
                                    <p:set>
                                      <p:cBhvr>
                                        <p:cTn id="317" dur="1" fill="hold">
                                          <p:stCondLst>
                                            <p:cond delay="0"/>
                                          </p:stCondLst>
                                        </p:cTn>
                                        <p:tgtEl>
                                          <p:spTgt spid="391"/>
                                        </p:tgtEl>
                                        <p:attrNameLst>
                                          <p:attrName>style.visibility</p:attrName>
                                        </p:attrNameLst>
                                      </p:cBhvr>
                                      <p:to>
                                        <p:strVal val="visible"/>
                                      </p:to>
                                    </p:set>
                                    <p:animEffect transition="in" filter="wipe(down)">
                                      <p:cBhvr>
                                        <p:cTn id="318" dur="750"/>
                                        <p:tgtEl>
                                          <p:spTgt spid="391"/>
                                        </p:tgtEl>
                                      </p:cBhvr>
                                    </p:animEffect>
                                  </p:childTnLst>
                                </p:cTn>
                              </p:par>
                              <p:par>
                                <p:cTn id="319" presetID="22" presetClass="entr" presetSubtype="4" fill="hold" nodeType="withEffect">
                                  <p:stCondLst>
                                    <p:cond delay="4000"/>
                                  </p:stCondLst>
                                  <p:childTnLst>
                                    <p:set>
                                      <p:cBhvr>
                                        <p:cTn id="320" dur="1" fill="hold">
                                          <p:stCondLst>
                                            <p:cond delay="0"/>
                                          </p:stCondLst>
                                        </p:cTn>
                                        <p:tgtEl>
                                          <p:spTgt spid="388"/>
                                        </p:tgtEl>
                                        <p:attrNameLst>
                                          <p:attrName>style.visibility</p:attrName>
                                        </p:attrNameLst>
                                      </p:cBhvr>
                                      <p:to>
                                        <p:strVal val="visible"/>
                                      </p:to>
                                    </p:set>
                                    <p:animEffect transition="in" filter="wipe(down)">
                                      <p:cBhvr>
                                        <p:cTn id="321" dur="750"/>
                                        <p:tgtEl>
                                          <p:spTgt spid="388"/>
                                        </p:tgtEl>
                                      </p:cBhvr>
                                    </p:animEffect>
                                  </p:childTnLst>
                                </p:cTn>
                              </p:par>
                              <p:par>
                                <p:cTn id="322" presetID="22" presetClass="entr" presetSubtype="4" fill="hold" nodeType="withEffect">
                                  <p:stCondLst>
                                    <p:cond delay="4750"/>
                                  </p:stCondLst>
                                  <p:childTnLst>
                                    <p:set>
                                      <p:cBhvr>
                                        <p:cTn id="323" dur="1" fill="hold">
                                          <p:stCondLst>
                                            <p:cond delay="0"/>
                                          </p:stCondLst>
                                        </p:cTn>
                                        <p:tgtEl>
                                          <p:spTgt spid="402"/>
                                        </p:tgtEl>
                                        <p:attrNameLst>
                                          <p:attrName>style.visibility</p:attrName>
                                        </p:attrNameLst>
                                      </p:cBhvr>
                                      <p:to>
                                        <p:strVal val="visible"/>
                                      </p:to>
                                    </p:set>
                                    <p:animEffect transition="in" filter="wipe(down)">
                                      <p:cBhvr>
                                        <p:cTn id="324" dur="750"/>
                                        <p:tgtEl>
                                          <p:spTgt spid="402"/>
                                        </p:tgtEl>
                                      </p:cBhvr>
                                    </p:animEffect>
                                  </p:childTnLst>
                                </p:cTn>
                              </p:par>
                              <p:par>
                                <p:cTn id="325" presetID="1" presetClass="exit" presetSubtype="0" fill="hold" grpId="1" nodeType="withEffect">
                                  <p:stCondLst>
                                    <p:cond delay="5500"/>
                                  </p:stCondLst>
                                  <p:childTnLst>
                                    <p:set>
                                      <p:cBhvr>
                                        <p:cTn id="326" dur="1" fill="hold">
                                          <p:stCondLst>
                                            <p:cond delay="0"/>
                                          </p:stCondLst>
                                        </p:cTn>
                                        <p:tgtEl>
                                          <p:spTgt spid="349"/>
                                        </p:tgtEl>
                                        <p:attrNameLst>
                                          <p:attrName>style.visibility</p:attrName>
                                        </p:attrNameLst>
                                      </p:cBhvr>
                                      <p:to>
                                        <p:strVal val="hidden"/>
                                      </p:to>
                                    </p:set>
                                  </p:childTnLst>
                                </p:cTn>
                              </p:par>
                              <p:par>
                                <p:cTn id="327" presetID="1" presetClass="exit" presetSubtype="0" fill="hold" nodeType="withEffect">
                                  <p:stCondLst>
                                    <p:cond delay="5500"/>
                                  </p:stCondLst>
                                  <p:childTnLst>
                                    <p:set>
                                      <p:cBhvr>
                                        <p:cTn id="328" dur="1" fill="hold">
                                          <p:stCondLst>
                                            <p:cond delay="0"/>
                                          </p:stCondLst>
                                        </p:cTn>
                                        <p:tgtEl>
                                          <p:spTgt spid="350"/>
                                        </p:tgtEl>
                                        <p:attrNameLst>
                                          <p:attrName>style.visibility</p:attrName>
                                        </p:attrNameLst>
                                      </p:cBhvr>
                                      <p:to>
                                        <p:strVal val="hidden"/>
                                      </p:to>
                                    </p:set>
                                  </p:childTnLst>
                                </p:cTn>
                              </p:par>
                              <p:par>
                                <p:cTn id="329" presetID="1" presetClass="exit" presetSubtype="0" fill="hold" nodeType="withEffect">
                                  <p:stCondLst>
                                    <p:cond delay="5500"/>
                                  </p:stCondLst>
                                  <p:childTnLst>
                                    <p:set>
                                      <p:cBhvr>
                                        <p:cTn id="330" dur="1" fill="hold">
                                          <p:stCondLst>
                                            <p:cond delay="0"/>
                                          </p:stCondLst>
                                        </p:cTn>
                                        <p:tgtEl>
                                          <p:spTgt spid="378"/>
                                        </p:tgtEl>
                                        <p:attrNameLst>
                                          <p:attrName>style.visibility</p:attrName>
                                        </p:attrNameLst>
                                      </p:cBhvr>
                                      <p:to>
                                        <p:strVal val="hidden"/>
                                      </p:to>
                                    </p:set>
                                  </p:childTnLst>
                                </p:cTn>
                              </p:par>
                              <p:par>
                                <p:cTn id="331" presetID="1" presetClass="exit" presetSubtype="0" fill="hold" nodeType="withEffect">
                                  <p:stCondLst>
                                    <p:cond delay="5500"/>
                                  </p:stCondLst>
                                  <p:childTnLst>
                                    <p:set>
                                      <p:cBhvr>
                                        <p:cTn id="332" dur="1" fill="hold">
                                          <p:stCondLst>
                                            <p:cond delay="0"/>
                                          </p:stCondLst>
                                        </p:cTn>
                                        <p:tgtEl>
                                          <p:spTgt spid="409"/>
                                        </p:tgtEl>
                                        <p:attrNameLst>
                                          <p:attrName>style.visibility</p:attrName>
                                        </p:attrNameLst>
                                      </p:cBhvr>
                                      <p:to>
                                        <p:strVal val="hidden"/>
                                      </p:to>
                                    </p:set>
                                  </p:childTnLst>
                                </p:cTn>
                              </p:par>
                              <p:par>
                                <p:cTn id="333" presetID="1" presetClass="exit" presetSubtype="0" fill="hold" nodeType="withEffect">
                                  <p:stCondLst>
                                    <p:cond delay="5500"/>
                                  </p:stCondLst>
                                  <p:childTnLst>
                                    <p:set>
                                      <p:cBhvr>
                                        <p:cTn id="334" dur="1" fill="hold">
                                          <p:stCondLst>
                                            <p:cond delay="0"/>
                                          </p:stCondLst>
                                        </p:cTn>
                                        <p:tgtEl>
                                          <p:spTgt spid="406"/>
                                        </p:tgtEl>
                                        <p:attrNameLst>
                                          <p:attrName>style.visibility</p:attrName>
                                        </p:attrNameLst>
                                      </p:cBhvr>
                                      <p:to>
                                        <p:strVal val="hidden"/>
                                      </p:to>
                                    </p:set>
                                  </p:childTnLst>
                                </p:cTn>
                              </p:par>
                              <p:par>
                                <p:cTn id="335" presetID="1" presetClass="exit" presetSubtype="0" fill="hold" nodeType="withEffect">
                                  <p:stCondLst>
                                    <p:cond delay="5500"/>
                                  </p:stCondLst>
                                  <p:childTnLst>
                                    <p:set>
                                      <p:cBhvr>
                                        <p:cTn id="336" dur="1" fill="hold">
                                          <p:stCondLst>
                                            <p:cond delay="0"/>
                                          </p:stCondLst>
                                        </p:cTn>
                                        <p:tgtEl>
                                          <p:spTgt spid="410"/>
                                        </p:tgtEl>
                                        <p:attrNameLst>
                                          <p:attrName>style.visibility</p:attrName>
                                        </p:attrNameLst>
                                      </p:cBhvr>
                                      <p:to>
                                        <p:strVal val="hidden"/>
                                      </p:to>
                                    </p:set>
                                  </p:childTnLst>
                                </p:cTn>
                              </p:par>
                              <p:par>
                                <p:cTn id="337" presetID="1" presetClass="exit" presetSubtype="0" fill="hold" nodeType="withEffect">
                                  <p:stCondLst>
                                    <p:cond delay="5500"/>
                                  </p:stCondLst>
                                  <p:childTnLst>
                                    <p:set>
                                      <p:cBhvr>
                                        <p:cTn id="338" dur="1" fill="hold">
                                          <p:stCondLst>
                                            <p:cond delay="0"/>
                                          </p:stCondLst>
                                        </p:cTn>
                                        <p:tgtEl>
                                          <p:spTgt spid="404"/>
                                        </p:tgtEl>
                                        <p:attrNameLst>
                                          <p:attrName>style.visibility</p:attrName>
                                        </p:attrNameLst>
                                      </p:cBhvr>
                                      <p:to>
                                        <p:strVal val="hidden"/>
                                      </p:to>
                                    </p:set>
                                  </p:childTnLst>
                                </p:cTn>
                              </p:par>
                              <p:par>
                                <p:cTn id="339" presetID="1" presetClass="exit" presetSubtype="0" fill="hold" nodeType="withEffect">
                                  <p:stCondLst>
                                    <p:cond delay="5500"/>
                                  </p:stCondLst>
                                  <p:childTnLst>
                                    <p:set>
                                      <p:cBhvr>
                                        <p:cTn id="340" dur="1" fill="hold">
                                          <p:stCondLst>
                                            <p:cond delay="0"/>
                                          </p:stCondLst>
                                        </p:cTn>
                                        <p:tgtEl>
                                          <p:spTgt spid="403"/>
                                        </p:tgtEl>
                                        <p:attrNameLst>
                                          <p:attrName>style.visibility</p:attrName>
                                        </p:attrNameLst>
                                      </p:cBhvr>
                                      <p:to>
                                        <p:strVal val="hidden"/>
                                      </p:to>
                                    </p:set>
                                  </p:childTnLst>
                                </p:cTn>
                              </p:par>
                              <p:par>
                                <p:cTn id="341" presetID="1" presetClass="exit" presetSubtype="0" fill="hold" nodeType="withEffect">
                                  <p:stCondLst>
                                    <p:cond delay="5500"/>
                                  </p:stCondLst>
                                  <p:childTnLst>
                                    <p:set>
                                      <p:cBhvr>
                                        <p:cTn id="342" dur="1" fill="hold">
                                          <p:stCondLst>
                                            <p:cond delay="0"/>
                                          </p:stCondLst>
                                        </p:cTn>
                                        <p:tgtEl>
                                          <p:spTgt spid="401"/>
                                        </p:tgtEl>
                                        <p:attrNameLst>
                                          <p:attrName>style.visibility</p:attrName>
                                        </p:attrNameLst>
                                      </p:cBhvr>
                                      <p:to>
                                        <p:strVal val="hidden"/>
                                      </p:to>
                                    </p:set>
                                  </p:childTnLst>
                                </p:cTn>
                              </p:par>
                              <p:par>
                                <p:cTn id="343" presetID="1" presetClass="exit" presetSubtype="0" fill="hold" nodeType="withEffect">
                                  <p:stCondLst>
                                    <p:cond delay="5500"/>
                                  </p:stCondLst>
                                  <p:childTnLst>
                                    <p:set>
                                      <p:cBhvr>
                                        <p:cTn id="344" dur="1" fill="hold">
                                          <p:stCondLst>
                                            <p:cond delay="0"/>
                                          </p:stCondLst>
                                        </p:cTn>
                                        <p:tgtEl>
                                          <p:spTgt spid="394"/>
                                        </p:tgtEl>
                                        <p:attrNameLst>
                                          <p:attrName>style.visibility</p:attrName>
                                        </p:attrNameLst>
                                      </p:cBhvr>
                                      <p:to>
                                        <p:strVal val="hidden"/>
                                      </p:to>
                                    </p:set>
                                  </p:childTnLst>
                                </p:cTn>
                              </p:par>
                              <p:par>
                                <p:cTn id="345" presetID="1" presetClass="exit" presetSubtype="0" fill="hold" nodeType="withEffect">
                                  <p:stCondLst>
                                    <p:cond delay="5500"/>
                                  </p:stCondLst>
                                  <p:childTnLst>
                                    <p:set>
                                      <p:cBhvr>
                                        <p:cTn id="346" dur="1" fill="hold">
                                          <p:stCondLst>
                                            <p:cond delay="0"/>
                                          </p:stCondLst>
                                        </p:cTn>
                                        <p:tgtEl>
                                          <p:spTgt spid="393"/>
                                        </p:tgtEl>
                                        <p:attrNameLst>
                                          <p:attrName>style.visibility</p:attrName>
                                        </p:attrNameLst>
                                      </p:cBhvr>
                                      <p:to>
                                        <p:strVal val="hidden"/>
                                      </p:to>
                                    </p:set>
                                  </p:childTnLst>
                                </p:cTn>
                              </p:par>
                              <p:par>
                                <p:cTn id="347" presetID="1" presetClass="exit" presetSubtype="0" fill="hold" nodeType="withEffect">
                                  <p:stCondLst>
                                    <p:cond delay="5500"/>
                                  </p:stCondLst>
                                  <p:childTnLst>
                                    <p:set>
                                      <p:cBhvr>
                                        <p:cTn id="348" dur="1" fill="hold">
                                          <p:stCondLst>
                                            <p:cond delay="0"/>
                                          </p:stCondLst>
                                        </p:cTn>
                                        <p:tgtEl>
                                          <p:spTgt spid="392"/>
                                        </p:tgtEl>
                                        <p:attrNameLst>
                                          <p:attrName>style.visibility</p:attrName>
                                        </p:attrNameLst>
                                      </p:cBhvr>
                                      <p:to>
                                        <p:strVal val="hidden"/>
                                      </p:to>
                                    </p:set>
                                  </p:childTnLst>
                                </p:cTn>
                              </p:par>
                              <p:par>
                                <p:cTn id="349" presetID="1" presetClass="exit" presetSubtype="0" fill="hold" nodeType="withEffect">
                                  <p:stCondLst>
                                    <p:cond delay="5500"/>
                                  </p:stCondLst>
                                  <p:childTnLst>
                                    <p:set>
                                      <p:cBhvr>
                                        <p:cTn id="350" dur="1" fill="hold">
                                          <p:stCondLst>
                                            <p:cond delay="0"/>
                                          </p:stCondLst>
                                        </p:cTn>
                                        <p:tgtEl>
                                          <p:spTgt spid="389"/>
                                        </p:tgtEl>
                                        <p:attrNameLst>
                                          <p:attrName>style.visibility</p:attrName>
                                        </p:attrNameLst>
                                      </p:cBhvr>
                                      <p:to>
                                        <p:strVal val="hidden"/>
                                      </p:to>
                                    </p:set>
                                  </p:childTnLst>
                                </p:cTn>
                              </p:par>
                              <p:par>
                                <p:cTn id="351" presetID="1" presetClass="exit" presetSubtype="0" fill="hold" nodeType="withEffect">
                                  <p:stCondLst>
                                    <p:cond delay="5500"/>
                                  </p:stCondLst>
                                  <p:childTnLst>
                                    <p:set>
                                      <p:cBhvr>
                                        <p:cTn id="352" dur="1" fill="hold">
                                          <p:stCondLst>
                                            <p:cond delay="0"/>
                                          </p:stCondLst>
                                        </p:cTn>
                                        <p:tgtEl>
                                          <p:spTgt spid="395"/>
                                        </p:tgtEl>
                                        <p:attrNameLst>
                                          <p:attrName>style.visibility</p:attrName>
                                        </p:attrNameLst>
                                      </p:cBhvr>
                                      <p:to>
                                        <p:strVal val="hidden"/>
                                      </p:to>
                                    </p:set>
                                  </p:childTnLst>
                                </p:cTn>
                              </p:par>
                              <p:par>
                                <p:cTn id="353" presetID="1" presetClass="exit" presetSubtype="0" fill="hold" nodeType="withEffect">
                                  <p:stCondLst>
                                    <p:cond delay="5500"/>
                                  </p:stCondLst>
                                  <p:childTnLst>
                                    <p:set>
                                      <p:cBhvr>
                                        <p:cTn id="354" dur="1" fill="hold">
                                          <p:stCondLst>
                                            <p:cond delay="0"/>
                                          </p:stCondLst>
                                        </p:cTn>
                                        <p:tgtEl>
                                          <p:spTgt spid="396"/>
                                        </p:tgtEl>
                                        <p:attrNameLst>
                                          <p:attrName>style.visibility</p:attrName>
                                        </p:attrNameLst>
                                      </p:cBhvr>
                                      <p:to>
                                        <p:strVal val="hidden"/>
                                      </p:to>
                                    </p:set>
                                  </p:childTnLst>
                                </p:cTn>
                              </p:par>
                              <p:par>
                                <p:cTn id="355" presetID="1" presetClass="exit" presetSubtype="0" fill="hold" nodeType="withEffect">
                                  <p:stCondLst>
                                    <p:cond delay="5500"/>
                                  </p:stCondLst>
                                  <p:childTnLst>
                                    <p:set>
                                      <p:cBhvr>
                                        <p:cTn id="356" dur="1" fill="hold">
                                          <p:stCondLst>
                                            <p:cond delay="0"/>
                                          </p:stCondLst>
                                        </p:cTn>
                                        <p:tgtEl>
                                          <p:spTgt spid="398"/>
                                        </p:tgtEl>
                                        <p:attrNameLst>
                                          <p:attrName>style.visibility</p:attrName>
                                        </p:attrNameLst>
                                      </p:cBhvr>
                                      <p:to>
                                        <p:strVal val="hidden"/>
                                      </p:to>
                                    </p:set>
                                  </p:childTnLst>
                                </p:cTn>
                              </p:par>
                              <p:par>
                                <p:cTn id="357" presetID="1" presetClass="exit" presetSubtype="0" fill="hold" nodeType="withEffect">
                                  <p:stCondLst>
                                    <p:cond delay="5500"/>
                                  </p:stCondLst>
                                  <p:childTnLst>
                                    <p:set>
                                      <p:cBhvr>
                                        <p:cTn id="358" dur="1" fill="hold">
                                          <p:stCondLst>
                                            <p:cond delay="0"/>
                                          </p:stCondLst>
                                        </p:cTn>
                                        <p:tgtEl>
                                          <p:spTgt spid="399"/>
                                        </p:tgtEl>
                                        <p:attrNameLst>
                                          <p:attrName>style.visibility</p:attrName>
                                        </p:attrNameLst>
                                      </p:cBhvr>
                                      <p:to>
                                        <p:strVal val="hidden"/>
                                      </p:to>
                                    </p:set>
                                  </p:childTnLst>
                                </p:cTn>
                              </p:par>
                              <p:par>
                                <p:cTn id="359" presetID="1" presetClass="exit" presetSubtype="0" fill="hold" nodeType="withEffect">
                                  <p:stCondLst>
                                    <p:cond delay="5500"/>
                                  </p:stCondLst>
                                  <p:childTnLst>
                                    <p:set>
                                      <p:cBhvr>
                                        <p:cTn id="360" dur="1" fill="hold">
                                          <p:stCondLst>
                                            <p:cond delay="0"/>
                                          </p:stCondLst>
                                        </p:cTn>
                                        <p:tgtEl>
                                          <p:spTgt spid="397"/>
                                        </p:tgtEl>
                                        <p:attrNameLst>
                                          <p:attrName>style.visibility</p:attrName>
                                        </p:attrNameLst>
                                      </p:cBhvr>
                                      <p:to>
                                        <p:strVal val="hidden"/>
                                      </p:to>
                                    </p:set>
                                  </p:childTnLst>
                                </p:cTn>
                              </p:par>
                              <p:par>
                                <p:cTn id="361" presetID="1" presetClass="exit" presetSubtype="0" fill="hold" nodeType="withEffect">
                                  <p:stCondLst>
                                    <p:cond delay="5500"/>
                                  </p:stCondLst>
                                  <p:childTnLst>
                                    <p:set>
                                      <p:cBhvr>
                                        <p:cTn id="362" dur="1" fill="hold">
                                          <p:stCondLst>
                                            <p:cond delay="0"/>
                                          </p:stCondLst>
                                        </p:cTn>
                                        <p:tgtEl>
                                          <p:spTgt spid="407"/>
                                        </p:tgtEl>
                                        <p:attrNameLst>
                                          <p:attrName>style.visibility</p:attrName>
                                        </p:attrNameLst>
                                      </p:cBhvr>
                                      <p:to>
                                        <p:strVal val="hidden"/>
                                      </p:to>
                                    </p:set>
                                  </p:childTnLst>
                                </p:cTn>
                              </p:par>
                              <p:par>
                                <p:cTn id="363" presetID="1" presetClass="exit" presetSubtype="0" fill="hold" nodeType="withEffect">
                                  <p:stCondLst>
                                    <p:cond delay="5500"/>
                                  </p:stCondLst>
                                  <p:childTnLst>
                                    <p:set>
                                      <p:cBhvr>
                                        <p:cTn id="364" dur="1" fill="hold">
                                          <p:stCondLst>
                                            <p:cond delay="0"/>
                                          </p:stCondLst>
                                        </p:cTn>
                                        <p:tgtEl>
                                          <p:spTgt spid="408"/>
                                        </p:tgtEl>
                                        <p:attrNameLst>
                                          <p:attrName>style.visibility</p:attrName>
                                        </p:attrNameLst>
                                      </p:cBhvr>
                                      <p:to>
                                        <p:strVal val="hidden"/>
                                      </p:to>
                                    </p:set>
                                  </p:childTnLst>
                                </p:cTn>
                              </p:par>
                              <p:par>
                                <p:cTn id="365" presetID="1" presetClass="exit" presetSubtype="0" fill="hold" nodeType="withEffect">
                                  <p:stCondLst>
                                    <p:cond delay="5500"/>
                                  </p:stCondLst>
                                  <p:childTnLst>
                                    <p:set>
                                      <p:cBhvr>
                                        <p:cTn id="366" dur="1" fill="hold">
                                          <p:stCondLst>
                                            <p:cond delay="0"/>
                                          </p:stCondLst>
                                        </p:cTn>
                                        <p:tgtEl>
                                          <p:spTgt spid="382"/>
                                        </p:tgtEl>
                                        <p:attrNameLst>
                                          <p:attrName>style.visibility</p:attrName>
                                        </p:attrNameLst>
                                      </p:cBhvr>
                                      <p:to>
                                        <p:strVal val="hidden"/>
                                      </p:to>
                                    </p:set>
                                  </p:childTnLst>
                                </p:cTn>
                              </p:par>
                              <p:par>
                                <p:cTn id="367" presetID="1" presetClass="exit" presetSubtype="0" fill="hold" nodeType="withEffect">
                                  <p:stCondLst>
                                    <p:cond delay="5500"/>
                                  </p:stCondLst>
                                  <p:childTnLst>
                                    <p:set>
                                      <p:cBhvr>
                                        <p:cTn id="368" dur="1" fill="hold">
                                          <p:stCondLst>
                                            <p:cond delay="0"/>
                                          </p:stCondLst>
                                        </p:cTn>
                                        <p:tgtEl>
                                          <p:spTgt spid="379"/>
                                        </p:tgtEl>
                                        <p:attrNameLst>
                                          <p:attrName>style.visibility</p:attrName>
                                        </p:attrNameLst>
                                      </p:cBhvr>
                                      <p:to>
                                        <p:strVal val="hidden"/>
                                      </p:to>
                                    </p:set>
                                  </p:childTnLst>
                                </p:cTn>
                              </p:par>
                              <p:par>
                                <p:cTn id="369" presetID="1" presetClass="exit" presetSubtype="0" fill="hold" nodeType="withEffect">
                                  <p:stCondLst>
                                    <p:cond delay="5500"/>
                                  </p:stCondLst>
                                  <p:childTnLst>
                                    <p:set>
                                      <p:cBhvr>
                                        <p:cTn id="370" dur="1" fill="hold">
                                          <p:stCondLst>
                                            <p:cond delay="0"/>
                                          </p:stCondLst>
                                        </p:cTn>
                                        <p:tgtEl>
                                          <p:spTgt spid="400"/>
                                        </p:tgtEl>
                                        <p:attrNameLst>
                                          <p:attrName>style.visibility</p:attrName>
                                        </p:attrNameLst>
                                      </p:cBhvr>
                                      <p:to>
                                        <p:strVal val="hidden"/>
                                      </p:to>
                                    </p:set>
                                  </p:childTnLst>
                                </p:cTn>
                              </p:par>
                              <p:par>
                                <p:cTn id="371" presetID="1" presetClass="exit" presetSubtype="0" fill="hold" nodeType="withEffect">
                                  <p:stCondLst>
                                    <p:cond delay="5500"/>
                                  </p:stCondLst>
                                  <p:childTnLst>
                                    <p:set>
                                      <p:cBhvr>
                                        <p:cTn id="372" dur="1" fill="hold">
                                          <p:stCondLst>
                                            <p:cond delay="0"/>
                                          </p:stCondLst>
                                        </p:cTn>
                                        <p:tgtEl>
                                          <p:spTgt spid="377"/>
                                        </p:tgtEl>
                                        <p:attrNameLst>
                                          <p:attrName>style.visibility</p:attrName>
                                        </p:attrNameLst>
                                      </p:cBhvr>
                                      <p:to>
                                        <p:strVal val="hidden"/>
                                      </p:to>
                                    </p:set>
                                  </p:childTnLst>
                                </p:cTn>
                              </p:par>
                              <p:par>
                                <p:cTn id="373" presetID="1" presetClass="exit" presetSubtype="0" fill="hold" nodeType="withEffect">
                                  <p:stCondLst>
                                    <p:cond delay="5500"/>
                                  </p:stCondLst>
                                  <p:childTnLst>
                                    <p:set>
                                      <p:cBhvr>
                                        <p:cTn id="374" dur="1" fill="hold">
                                          <p:stCondLst>
                                            <p:cond delay="0"/>
                                          </p:stCondLst>
                                        </p:cTn>
                                        <p:tgtEl>
                                          <p:spTgt spid="386"/>
                                        </p:tgtEl>
                                        <p:attrNameLst>
                                          <p:attrName>style.visibility</p:attrName>
                                        </p:attrNameLst>
                                      </p:cBhvr>
                                      <p:to>
                                        <p:strVal val="hidden"/>
                                      </p:to>
                                    </p:set>
                                  </p:childTnLst>
                                </p:cTn>
                              </p:par>
                              <p:par>
                                <p:cTn id="375" presetID="1" presetClass="exit" presetSubtype="0" fill="hold" nodeType="withEffect">
                                  <p:stCondLst>
                                    <p:cond delay="5500"/>
                                  </p:stCondLst>
                                  <p:childTnLst>
                                    <p:set>
                                      <p:cBhvr>
                                        <p:cTn id="376" dur="1" fill="hold">
                                          <p:stCondLst>
                                            <p:cond delay="0"/>
                                          </p:stCondLst>
                                        </p:cTn>
                                        <p:tgtEl>
                                          <p:spTgt spid="380"/>
                                        </p:tgtEl>
                                        <p:attrNameLst>
                                          <p:attrName>style.visibility</p:attrName>
                                        </p:attrNameLst>
                                      </p:cBhvr>
                                      <p:to>
                                        <p:strVal val="hidden"/>
                                      </p:to>
                                    </p:set>
                                  </p:childTnLst>
                                </p:cTn>
                              </p:par>
                              <p:par>
                                <p:cTn id="377" presetID="1" presetClass="exit" presetSubtype="0" fill="hold" nodeType="withEffect">
                                  <p:stCondLst>
                                    <p:cond delay="5500"/>
                                  </p:stCondLst>
                                  <p:childTnLst>
                                    <p:set>
                                      <p:cBhvr>
                                        <p:cTn id="378" dur="1" fill="hold">
                                          <p:stCondLst>
                                            <p:cond delay="0"/>
                                          </p:stCondLst>
                                        </p:cTn>
                                        <p:tgtEl>
                                          <p:spTgt spid="381"/>
                                        </p:tgtEl>
                                        <p:attrNameLst>
                                          <p:attrName>style.visibility</p:attrName>
                                        </p:attrNameLst>
                                      </p:cBhvr>
                                      <p:to>
                                        <p:strVal val="hidden"/>
                                      </p:to>
                                    </p:set>
                                  </p:childTnLst>
                                </p:cTn>
                              </p:par>
                              <p:par>
                                <p:cTn id="379" presetID="1" presetClass="exit" presetSubtype="0" fill="hold" nodeType="withEffect">
                                  <p:stCondLst>
                                    <p:cond delay="5500"/>
                                  </p:stCondLst>
                                  <p:childTnLst>
                                    <p:set>
                                      <p:cBhvr>
                                        <p:cTn id="380" dur="1" fill="hold">
                                          <p:stCondLst>
                                            <p:cond delay="0"/>
                                          </p:stCondLst>
                                        </p:cTn>
                                        <p:tgtEl>
                                          <p:spTgt spid="387"/>
                                        </p:tgtEl>
                                        <p:attrNameLst>
                                          <p:attrName>style.visibility</p:attrName>
                                        </p:attrNameLst>
                                      </p:cBhvr>
                                      <p:to>
                                        <p:strVal val="hidden"/>
                                      </p:to>
                                    </p:set>
                                  </p:childTnLst>
                                </p:cTn>
                              </p:par>
                              <p:par>
                                <p:cTn id="381" presetID="1" presetClass="exit" presetSubtype="0" fill="hold" nodeType="withEffect">
                                  <p:stCondLst>
                                    <p:cond delay="5500"/>
                                  </p:stCondLst>
                                  <p:childTnLst>
                                    <p:set>
                                      <p:cBhvr>
                                        <p:cTn id="382" dur="1" fill="hold">
                                          <p:stCondLst>
                                            <p:cond delay="0"/>
                                          </p:stCondLst>
                                        </p:cTn>
                                        <p:tgtEl>
                                          <p:spTgt spid="385"/>
                                        </p:tgtEl>
                                        <p:attrNameLst>
                                          <p:attrName>style.visibility</p:attrName>
                                        </p:attrNameLst>
                                      </p:cBhvr>
                                      <p:to>
                                        <p:strVal val="hidden"/>
                                      </p:to>
                                    </p:set>
                                  </p:childTnLst>
                                </p:cTn>
                              </p:par>
                              <p:par>
                                <p:cTn id="383" presetID="1" presetClass="exit" presetSubtype="0" fill="hold" nodeType="withEffect">
                                  <p:stCondLst>
                                    <p:cond delay="5500"/>
                                  </p:stCondLst>
                                  <p:childTnLst>
                                    <p:set>
                                      <p:cBhvr>
                                        <p:cTn id="384" dur="1" fill="hold">
                                          <p:stCondLst>
                                            <p:cond delay="0"/>
                                          </p:stCondLst>
                                        </p:cTn>
                                        <p:tgtEl>
                                          <p:spTgt spid="384"/>
                                        </p:tgtEl>
                                        <p:attrNameLst>
                                          <p:attrName>style.visibility</p:attrName>
                                        </p:attrNameLst>
                                      </p:cBhvr>
                                      <p:to>
                                        <p:strVal val="hidden"/>
                                      </p:to>
                                    </p:set>
                                  </p:childTnLst>
                                </p:cTn>
                              </p:par>
                              <p:par>
                                <p:cTn id="385" presetID="1" presetClass="exit" presetSubtype="0" fill="hold" nodeType="withEffect">
                                  <p:stCondLst>
                                    <p:cond delay="5500"/>
                                  </p:stCondLst>
                                  <p:childTnLst>
                                    <p:set>
                                      <p:cBhvr>
                                        <p:cTn id="386" dur="1" fill="hold">
                                          <p:stCondLst>
                                            <p:cond delay="0"/>
                                          </p:stCondLst>
                                        </p:cTn>
                                        <p:tgtEl>
                                          <p:spTgt spid="375"/>
                                        </p:tgtEl>
                                        <p:attrNameLst>
                                          <p:attrName>style.visibility</p:attrName>
                                        </p:attrNameLst>
                                      </p:cBhvr>
                                      <p:to>
                                        <p:strVal val="hidden"/>
                                      </p:to>
                                    </p:set>
                                  </p:childTnLst>
                                </p:cTn>
                              </p:par>
                              <p:par>
                                <p:cTn id="387" presetID="1" presetClass="exit" presetSubtype="0" fill="hold" nodeType="withEffect">
                                  <p:stCondLst>
                                    <p:cond delay="5500"/>
                                  </p:stCondLst>
                                  <p:childTnLst>
                                    <p:set>
                                      <p:cBhvr>
                                        <p:cTn id="388" dur="1" fill="hold">
                                          <p:stCondLst>
                                            <p:cond delay="0"/>
                                          </p:stCondLst>
                                        </p:cTn>
                                        <p:tgtEl>
                                          <p:spTgt spid="376"/>
                                        </p:tgtEl>
                                        <p:attrNameLst>
                                          <p:attrName>style.visibility</p:attrName>
                                        </p:attrNameLst>
                                      </p:cBhvr>
                                      <p:to>
                                        <p:strVal val="hidden"/>
                                      </p:to>
                                    </p:set>
                                  </p:childTnLst>
                                </p:cTn>
                              </p:par>
                              <p:par>
                                <p:cTn id="389" presetID="1" presetClass="exit" presetSubtype="0" fill="hold" nodeType="withEffect">
                                  <p:stCondLst>
                                    <p:cond delay="5500"/>
                                  </p:stCondLst>
                                  <p:childTnLst>
                                    <p:set>
                                      <p:cBhvr>
                                        <p:cTn id="390" dur="1" fill="hold">
                                          <p:stCondLst>
                                            <p:cond delay="0"/>
                                          </p:stCondLst>
                                        </p:cTn>
                                        <p:tgtEl>
                                          <p:spTgt spid="390"/>
                                        </p:tgtEl>
                                        <p:attrNameLst>
                                          <p:attrName>style.visibility</p:attrName>
                                        </p:attrNameLst>
                                      </p:cBhvr>
                                      <p:to>
                                        <p:strVal val="hidden"/>
                                      </p:to>
                                    </p:set>
                                  </p:childTnLst>
                                </p:cTn>
                              </p:par>
                              <p:par>
                                <p:cTn id="391" presetID="1" presetClass="exit" presetSubtype="0" fill="hold" nodeType="withEffect">
                                  <p:stCondLst>
                                    <p:cond delay="5500"/>
                                  </p:stCondLst>
                                  <p:childTnLst>
                                    <p:set>
                                      <p:cBhvr>
                                        <p:cTn id="392" dur="1" fill="hold">
                                          <p:stCondLst>
                                            <p:cond delay="0"/>
                                          </p:stCondLst>
                                        </p:cTn>
                                        <p:tgtEl>
                                          <p:spTgt spid="383"/>
                                        </p:tgtEl>
                                        <p:attrNameLst>
                                          <p:attrName>style.visibility</p:attrName>
                                        </p:attrNameLst>
                                      </p:cBhvr>
                                      <p:to>
                                        <p:strVal val="hidden"/>
                                      </p:to>
                                    </p:set>
                                  </p:childTnLst>
                                </p:cTn>
                              </p:par>
                              <p:par>
                                <p:cTn id="393" presetID="1" presetClass="exit" presetSubtype="0" fill="hold" nodeType="withEffect">
                                  <p:stCondLst>
                                    <p:cond delay="5500"/>
                                  </p:stCondLst>
                                  <p:childTnLst>
                                    <p:set>
                                      <p:cBhvr>
                                        <p:cTn id="394" dur="1" fill="hold">
                                          <p:stCondLst>
                                            <p:cond delay="0"/>
                                          </p:stCondLst>
                                        </p:cTn>
                                        <p:tgtEl>
                                          <p:spTgt spid="405"/>
                                        </p:tgtEl>
                                        <p:attrNameLst>
                                          <p:attrName>style.visibility</p:attrName>
                                        </p:attrNameLst>
                                      </p:cBhvr>
                                      <p:to>
                                        <p:strVal val="hidden"/>
                                      </p:to>
                                    </p:set>
                                  </p:childTnLst>
                                </p:cTn>
                              </p:par>
                              <p:par>
                                <p:cTn id="395" presetID="1" presetClass="exit" presetSubtype="0" fill="hold" nodeType="withEffect">
                                  <p:stCondLst>
                                    <p:cond delay="5500"/>
                                  </p:stCondLst>
                                  <p:childTnLst>
                                    <p:set>
                                      <p:cBhvr>
                                        <p:cTn id="396" dur="1" fill="hold">
                                          <p:stCondLst>
                                            <p:cond delay="0"/>
                                          </p:stCondLst>
                                        </p:cTn>
                                        <p:tgtEl>
                                          <p:spTgt spid="391"/>
                                        </p:tgtEl>
                                        <p:attrNameLst>
                                          <p:attrName>style.visibility</p:attrName>
                                        </p:attrNameLst>
                                      </p:cBhvr>
                                      <p:to>
                                        <p:strVal val="hidden"/>
                                      </p:to>
                                    </p:set>
                                  </p:childTnLst>
                                </p:cTn>
                              </p:par>
                              <p:par>
                                <p:cTn id="397" presetID="1" presetClass="exit" presetSubtype="0" fill="hold" nodeType="withEffect">
                                  <p:stCondLst>
                                    <p:cond delay="5500"/>
                                  </p:stCondLst>
                                  <p:childTnLst>
                                    <p:set>
                                      <p:cBhvr>
                                        <p:cTn id="398" dur="1" fill="hold">
                                          <p:stCondLst>
                                            <p:cond delay="0"/>
                                          </p:stCondLst>
                                        </p:cTn>
                                        <p:tgtEl>
                                          <p:spTgt spid="388"/>
                                        </p:tgtEl>
                                        <p:attrNameLst>
                                          <p:attrName>style.visibility</p:attrName>
                                        </p:attrNameLst>
                                      </p:cBhvr>
                                      <p:to>
                                        <p:strVal val="hidden"/>
                                      </p:to>
                                    </p:set>
                                  </p:childTnLst>
                                </p:cTn>
                              </p:par>
                              <p:par>
                                <p:cTn id="399" presetID="1" presetClass="exit" presetSubtype="0" fill="hold" nodeType="withEffect">
                                  <p:stCondLst>
                                    <p:cond delay="5500"/>
                                  </p:stCondLst>
                                  <p:childTnLst>
                                    <p:set>
                                      <p:cBhvr>
                                        <p:cTn id="400" dur="1" fill="hold">
                                          <p:stCondLst>
                                            <p:cond delay="0"/>
                                          </p:stCondLst>
                                        </p:cTn>
                                        <p:tgtEl>
                                          <p:spTgt spid="402"/>
                                        </p:tgtEl>
                                        <p:attrNameLst>
                                          <p:attrName>style.visibility</p:attrName>
                                        </p:attrNameLst>
                                      </p:cBhvr>
                                      <p:to>
                                        <p:strVal val="hidden"/>
                                      </p:to>
                                    </p:set>
                                  </p:childTnLst>
                                </p:cTn>
                              </p:par>
                              <p:par>
                                <p:cTn id="401" presetID="1" presetClass="entr" presetSubtype="0" fill="hold" nodeType="withEffect">
                                  <p:stCondLst>
                                    <p:cond delay="5500"/>
                                  </p:stCondLst>
                                  <p:childTnLst>
                                    <p:set>
                                      <p:cBhvr>
                                        <p:cTn id="402" dur="1" fill="hold">
                                          <p:stCondLst>
                                            <p:cond delay="0"/>
                                          </p:stCondLst>
                                        </p:cTn>
                                        <p:tgtEl>
                                          <p:spTgt spid="411"/>
                                        </p:tgtEl>
                                        <p:attrNameLst>
                                          <p:attrName>style.visibility</p:attrName>
                                        </p:attrNameLst>
                                      </p:cBhvr>
                                      <p:to>
                                        <p:strVal val="visible"/>
                                      </p:to>
                                    </p:set>
                                  </p:childTnLst>
                                </p:cTn>
                              </p:par>
                              <p:par>
                                <p:cTn id="403" presetID="8" presetClass="emph" presetSubtype="0" fill="hold" nodeType="withEffect">
                                  <p:stCondLst>
                                    <p:cond delay="5500"/>
                                  </p:stCondLst>
                                  <p:childTnLst>
                                    <p:animRot by="21600000">
                                      <p:cBhvr>
                                        <p:cTn id="404" dur="10000" fill="hold"/>
                                        <p:tgtEl>
                                          <p:spTgt spid="411"/>
                                        </p:tgtEl>
                                        <p:attrNameLst>
                                          <p:attrName>r</p:attrName>
                                        </p:attrNameLst>
                                      </p:cBhvr>
                                    </p:animRot>
                                  </p:childTnLst>
                                </p:cTn>
                              </p:par>
                              <p:par>
                                <p:cTn id="405" presetID="53" presetClass="entr" presetSubtype="16" fill="hold" nodeType="withEffect">
                                  <p:stCondLst>
                                    <p:cond delay="7000"/>
                                  </p:stCondLst>
                                  <p:childTnLst>
                                    <p:set>
                                      <p:cBhvr>
                                        <p:cTn id="406" dur="1" fill="hold">
                                          <p:stCondLst>
                                            <p:cond delay="0"/>
                                          </p:stCondLst>
                                        </p:cTn>
                                        <p:tgtEl>
                                          <p:spTgt spid="348"/>
                                        </p:tgtEl>
                                        <p:attrNameLst>
                                          <p:attrName>style.visibility</p:attrName>
                                        </p:attrNameLst>
                                      </p:cBhvr>
                                      <p:to>
                                        <p:strVal val="visible"/>
                                      </p:to>
                                    </p:set>
                                    <p:anim calcmode="lin" valueType="num">
                                      <p:cBhvr>
                                        <p:cTn id="407" dur="2500" fill="hold"/>
                                        <p:tgtEl>
                                          <p:spTgt spid="348"/>
                                        </p:tgtEl>
                                        <p:attrNameLst>
                                          <p:attrName>ppt_w</p:attrName>
                                        </p:attrNameLst>
                                      </p:cBhvr>
                                      <p:tavLst>
                                        <p:tav tm="0">
                                          <p:val>
                                            <p:fltVal val="0"/>
                                          </p:val>
                                        </p:tav>
                                        <p:tav tm="100000">
                                          <p:val>
                                            <p:strVal val="#ppt_w"/>
                                          </p:val>
                                        </p:tav>
                                      </p:tavLst>
                                    </p:anim>
                                    <p:anim calcmode="lin" valueType="num">
                                      <p:cBhvr>
                                        <p:cTn id="408" dur="2500" fill="hold"/>
                                        <p:tgtEl>
                                          <p:spTgt spid="348"/>
                                        </p:tgtEl>
                                        <p:attrNameLst>
                                          <p:attrName>ppt_h</p:attrName>
                                        </p:attrNameLst>
                                      </p:cBhvr>
                                      <p:tavLst>
                                        <p:tav tm="0">
                                          <p:val>
                                            <p:fltVal val="0"/>
                                          </p:val>
                                        </p:tav>
                                        <p:tav tm="100000">
                                          <p:val>
                                            <p:strVal val="#ppt_h"/>
                                          </p:val>
                                        </p:tav>
                                      </p:tavLst>
                                    </p:anim>
                                    <p:animEffect transition="in" filter="fade">
                                      <p:cBhvr>
                                        <p:cTn id="409" dur="2500"/>
                                        <p:tgtEl>
                                          <p:spTgt spid="348"/>
                                        </p:tgtEl>
                                      </p:cBhvr>
                                    </p:animEffect>
                                  </p:childTnLst>
                                </p:cTn>
                              </p:par>
                              <p:par>
                                <p:cTn id="410" presetID="8" presetClass="emph" presetSubtype="0" fill="hold" nodeType="withEffect">
                                  <p:stCondLst>
                                    <p:cond delay="7000"/>
                                  </p:stCondLst>
                                  <p:childTnLst>
                                    <p:animRot by="-21600000">
                                      <p:cBhvr>
                                        <p:cTn id="411" dur="8500" fill="hold"/>
                                        <p:tgtEl>
                                          <p:spTgt spid="348"/>
                                        </p:tgtEl>
                                        <p:attrNameLst>
                                          <p:attrName>r</p:attrName>
                                        </p:attrNameLst>
                                      </p:cBhvr>
                                    </p:animRot>
                                  </p:childTnLst>
                                </p:cTn>
                              </p:par>
                              <p:par>
                                <p:cTn id="412" presetID="22" presetClass="entr" presetSubtype="2" fill="hold" grpId="0" nodeType="withEffect">
                                  <p:stCondLst>
                                    <p:cond delay="10500"/>
                                  </p:stCondLst>
                                  <p:childTnLst>
                                    <p:set>
                                      <p:cBhvr>
                                        <p:cTn id="413" dur="1" fill="hold">
                                          <p:stCondLst>
                                            <p:cond delay="0"/>
                                          </p:stCondLst>
                                        </p:cTn>
                                        <p:tgtEl>
                                          <p:spTgt spid="474"/>
                                        </p:tgtEl>
                                        <p:attrNameLst>
                                          <p:attrName>style.visibility</p:attrName>
                                        </p:attrNameLst>
                                      </p:cBhvr>
                                      <p:to>
                                        <p:strVal val="visible"/>
                                      </p:to>
                                    </p:set>
                                    <p:animEffect transition="in" filter="wipe(right)">
                                      <p:cBhvr>
                                        <p:cTn id="414" dur="1000"/>
                                        <p:tgtEl>
                                          <p:spTgt spid="474"/>
                                        </p:tgtEl>
                                      </p:cBhvr>
                                    </p:animEffect>
                                  </p:childTnLst>
                                </p:cTn>
                              </p:par>
                              <p:par>
                                <p:cTn id="415" presetID="2" presetClass="entr" presetSubtype="2" fill="hold" grpId="0" nodeType="withEffect">
                                  <p:stCondLst>
                                    <p:cond delay="11750"/>
                                  </p:stCondLst>
                                  <p:childTnLst>
                                    <p:set>
                                      <p:cBhvr>
                                        <p:cTn id="416" dur="1" fill="hold">
                                          <p:stCondLst>
                                            <p:cond delay="0"/>
                                          </p:stCondLst>
                                        </p:cTn>
                                        <p:tgtEl>
                                          <p:spTgt spid="475"/>
                                        </p:tgtEl>
                                        <p:attrNameLst>
                                          <p:attrName>style.visibility</p:attrName>
                                        </p:attrNameLst>
                                      </p:cBhvr>
                                      <p:to>
                                        <p:strVal val="visible"/>
                                      </p:to>
                                    </p:set>
                                    <p:anim calcmode="lin" valueType="num">
                                      <p:cBhvr additive="base">
                                        <p:cTn id="417" dur="1000" fill="hold"/>
                                        <p:tgtEl>
                                          <p:spTgt spid="475"/>
                                        </p:tgtEl>
                                        <p:attrNameLst>
                                          <p:attrName>ppt_x</p:attrName>
                                        </p:attrNameLst>
                                      </p:cBhvr>
                                      <p:tavLst>
                                        <p:tav tm="0">
                                          <p:val>
                                            <p:strVal val="1+#ppt_w/2"/>
                                          </p:val>
                                        </p:tav>
                                        <p:tav tm="100000">
                                          <p:val>
                                            <p:strVal val="#ppt_x"/>
                                          </p:val>
                                        </p:tav>
                                      </p:tavLst>
                                    </p:anim>
                                    <p:anim calcmode="lin" valueType="num">
                                      <p:cBhvr additive="base">
                                        <p:cTn id="418" dur="1000" fill="hold"/>
                                        <p:tgtEl>
                                          <p:spTgt spid="475"/>
                                        </p:tgtEl>
                                        <p:attrNameLst>
                                          <p:attrName>ppt_y</p:attrName>
                                        </p:attrNameLst>
                                      </p:cBhvr>
                                      <p:tavLst>
                                        <p:tav tm="0">
                                          <p:val>
                                            <p:strVal val="#ppt_y"/>
                                          </p:val>
                                        </p:tav>
                                        <p:tav tm="100000">
                                          <p:val>
                                            <p:strVal val="#ppt_y"/>
                                          </p:val>
                                        </p:tav>
                                      </p:tavLst>
                                    </p:anim>
                                  </p:childTnLst>
                                </p:cTn>
                              </p:par>
                              <p:par>
                                <p:cTn id="419" presetID="2" presetClass="entr" presetSubtype="9" fill="hold" grpId="0" nodeType="withEffect">
                                  <p:stCondLst>
                                    <p:cond delay="13250"/>
                                  </p:stCondLst>
                                  <p:childTnLst>
                                    <p:set>
                                      <p:cBhvr>
                                        <p:cTn id="420" dur="1" fill="hold">
                                          <p:stCondLst>
                                            <p:cond delay="0"/>
                                          </p:stCondLst>
                                        </p:cTn>
                                        <p:tgtEl>
                                          <p:spTgt spid="482"/>
                                        </p:tgtEl>
                                        <p:attrNameLst>
                                          <p:attrName>style.visibility</p:attrName>
                                        </p:attrNameLst>
                                      </p:cBhvr>
                                      <p:to>
                                        <p:strVal val="visible"/>
                                      </p:to>
                                    </p:set>
                                    <p:anim calcmode="lin" valueType="num">
                                      <p:cBhvr additive="base">
                                        <p:cTn id="421" dur="1000" fill="hold"/>
                                        <p:tgtEl>
                                          <p:spTgt spid="482"/>
                                        </p:tgtEl>
                                        <p:attrNameLst>
                                          <p:attrName>ppt_x</p:attrName>
                                        </p:attrNameLst>
                                      </p:cBhvr>
                                      <p:tavLst>
                                        <p:tav tm="0">
                                          <p:val>
                                            <p:strVal val="0-#ppt_w/2"/>
                                          </p:val>
                                        </p:tav>
                                        <p:tav tm="100000">
                                          <p:val>
                                            <p:strVal val="#ppt_x"/>
                                          </p:val>
                                        </p:tav>
                                      </p:tavLst>
                                    </p:anim>
                                    <p:anim calcmode="lin" valueType="num">
                                      <p:cBhvr additive="base">
                                        <p:cTn id="422" dur="1000" fill="hold"/>
                                        <p:tgtEl>
                                          <p:spTgt spid="482"/>
                                        </p:tgtEl>
                                        <p:attrNameLst>
                                          <p:attrName>ppt_y</p:attrName>
                                        </p:attrNameLst>
                                      </p:cBhvr>
                                      <p:tavLst>
                                        <p:tav tm="0">
                                          <p:val>
                                            <p:strVal val="0-#ppt_h/2"/>
                                          </p:val>
                                        </p:tav>
                                        <p:tav tm="100000">
                                          <p:val>
                                            <p:strVal val="#ppt_y"/>
                                          </p:val>
                                        </p:tav>
                                      </p:tavLst>
                                    </p:anim>
                                  </p:childTnLst>
                                </p:cTn>
                              </p:par>
                              <p:par>
                                <p:cTn id="423" presetID="2" presetClass="entr" presetSubtype="1" fill="hold" grpId="0" nodeType="withEffect">
                                  <p:stCondLst>
                                    <p:cond delay="13500"/>
                                  </p:stCondLst>
                                  <p:childTnLst>
                                    <p:set>
                                      <p:cBhvr>
                                        <p:cTn id="424" dur="1" fill="hold">
                                          <p:stCondLst>
                                            <p:cond delay="0"/>
                                          </p:stCondLst>
                                        </p:cTn>
                                        <p:tgtEl>
                                          <p:spTgt spid="481"/>
                                        </p:tgtEl>
                                        <p:attrNameLst>
                                          <p:attrName>style.visibility</p:attrName>
                                        </p:attrNameLst>
                                      </p:cBhvr>
                                      <p:to>
                                        <p:strVal val="visible"/>
                                      </p:to>
                                    </p:set>
                                    <p:anim calcmode="lin" valueType="num">
                                      <p:cBhvr additive="base">
                                        <p:cTn id="425" dur="1000" fill="hold"/>
                                        <p:tgtEl>
                                          <p:spTgt spid="481"/>
                                        </p:tgtEl>
                                        <p:attrNameLst>
                                          <p:attrName>ppt_x</p:attrName>
                                        </p:attrNameLst>
                                      </p:cBhvr>
                                      <p:tavLst>
                                        <p:tav tm="0">
                                          <p:val>
                                            <p:strVal val="#ppt_x"/>
                                          </p:val>
                                        </p:tav>
                                        <p:tav tm="100000">
                                          <p:val>
                                            <p:strVal val="#ppt_x"/>
                                          </p:val>
                                        </p:tav>
                                      </p:tavLst>
                                    </p:anim>
                                    <p:anim calcmode="lin" valueType="num">
                                      <p:cBhvr additive="base">
                                        <p:cTn id="426" dur="1000" fill="hold"/>
                                        <p:tgtEl>
                                          <p:spTgt spid="481"/>
                                        </p:tgtEl>
                                        <p:attrNameLst>
                                          <p:attrName>ppt_y</p:attrName>
                                        </p:attrNameLst>
                                      </p:cBhvr>
                                      <p:tavLst>
                                        <p:tav tm="0">
                                          <p:val>
                                            <p:strVal val="0-#ppt_h/2"/>
                                          </p:val>
                                        </p:tav>
                                        <p:tav tm="100000">
                                          <p:val>
                                            <p:strVal val="#ppt_y"/>
                                          </p:val>
                                        </p:tav>
                                      </p:tavLst>
                                    </p:anim>
                                  </p:childTnLst>
                                </p:cTn>
                              </p:par>
                              <p:par>
                                <p:cTn id="427" presetID="2" presetClass="entr" presetSubtype="1" fill="hold" grpId="0" nodeType="withEffect">
                                  <p:stCondLst>
                                    <p:cond delay="13250"/>
                                  </p:stCondLst>
                                  <p:childTnLst>
                                    <p:set>
                                      <p:cBhvr>
                                        <p:cTn id="428" dur="1" fill="hold">
                                          <p:stCondLst>
                                            <p:cond delay="0"/>
                                          </p:stCondLst>
                                        </p:cTn>
                                        <p:tgtEl>
                                          <p:spTgt spid="479"/>
                                        </p:tgtEl>
                                        <p:attrNameLst>
                                          <p:attrName>style.visibility</p:attrName>
                                        </p:attrNameLst>
                                      </p:cBhvr>
                                      <p:to>
                                        <p:strVal val="visible"/>
                                      </p:to>
                                    </p:set>
                                    <p:anim calcmode="lin" valueType="num">
                                      <p:cBhvr additive="base">
                                        <p:cTn id="429" dur="1000" fill="hold"/>
                                        <p:tgtEl>
                                          <p:spTgt spid="479"/>
                                        </p:tgtEl>
                                        <p:attrNameLst>
                                          <p:attrName>ppt_x</p:attrName>
                                        </p:attrNameLst>
                                      </p:cBhvr>
                                      <p:tavLst>
                                        <p:tav tm="0">
                                          <p:val>
                                            <p:strVal val="#ppt_x"/>
                                          </p:val>
                                        </p:tav>
                                        <p:tav tm="100000">
                                          <p:val>
                                            <p:strVal val="#ppt_x"/>
                                          </p:val>
                                        </p:tav>
                                      </p:tavLst>
                                    </p:anim>
                                    <p:anim calcmode="lin" valueType="num">
                                      <p:cBhvr additive="base">
                                        <p:cTn id="430" dur="1000" fill="hold"/>
                                        <p:tgtEl>
                                          <p:spTgt spid="479"/>
                                        </p:tgtEl>
                                        <p:attrNameLst>
                                          <p:attrName>ppt_y</p:attrName>
                                        </p:attrNameLst>
                                      </p:cBhvr>
                                      <p:tavLst>
                                        <p:tav tm="0">
                                          <p:val>
                                            <p:strVal val="0-#ppt_h/2"/>
                                          </p:val>
                                        </p:tav>
                                        <p:tav tm="100000">
                                          <p:val>
                                            <p:strVal val="#ppt_y"/>
                                          </p:val>
                                        </p:tav>
                                      </p:tavLst>
                                    </p:anim>
                                  </p:childTnLst>
                                </p:cTn>
                              </p:par>
                              <p:par>
                                <p:cTn id="431" presetID="2" presetClass="entr" presetSubtype="3" fill="hold" grpId="0" nodeType="withEffect">
                                  <p:stCondLst>
                                    <p:cond delay="13500"/>
                                  </p:stCondLst>
                                  <p:childTnLst>
                                    <p:set>
                                      <p:cBhvr>
                                        <p:cTn id="432" dur="1" fill="hold">
                                          <p:stCondLst>
                                            <p:cond delay="0"/>
                                          </p:stCondLst>
                                        </p:cTn>
                                        <p:tgtEl>
                                          <p:spTgt spid="480"/>
                                        </p:tgtEl>
                                        <p:attrNameLst>
                                          <p:attrName>style.visibility</p:attrName>
                                        </p:attrNameLst>
                                      </p:cBhvr>
                                      <p:to>
                                        <p:strVal val="visible"/>
                                      </p:to>
                                    </p:set>
                                    <p:anim calcmode="lin" valueType="num">
                                      <p:cBhvr additive="base">
                                        <p:cTn id="433" dur="1000" fill="hold"/>
                                        <p:tgtEl>
                                          <p:spTgt spid="480"/>
                                        </p:tgtEl>
                                        <p:attrNameLst>
                                          <p:attrName>ppt_x</p:attrName>
                                        </p:attrNameLst>
                                      </p:cBhvr>
                                      <p:tavLst>
                                        <p:tav tm="0">
                                          <p:val>
                                            <p:strVal val="1+#ppt_w/2"/>
                                          </p:val>
                                        </p:tav>
                                        <p:tav tm="100000">
                                          <p:val>
                                            <p:strVal val="#ppt_x"/>
                                          </p:val>
                                        </p:tav>
                                      </p:tavLst>
                                    </p:anim>
                                    <p:anim calcmode="lin" valueType="num">
                                      <p:cBhvr additive="base">
                                        <p:cTn id="434" dur="1000" fill="hold"/>
                                        <p:tgtEl>
                                          <p:spTgt spid="480"/>
                                        </p:tgtEl>
                                        <p:attrNameLst>
                                          <p:attrName>ppt_y</p:attrName>
                                        </p:attrNameLst>
                                      </p:cBhvr>
                                      <p:tavLst>
                                        <p:tav tm="0">
                                          <p:val>
                                            <p:strVal val="0-#ppt_h/2"/>
                                          </p:val>
                                        </p:tav>
                                        <p:tav tm="100000">
                                          <p:val>
                                            <p:strVal val="#ppt_y"/>
                                          </p:val>
                                        </p:tav>
                                      </p:tavLst>
                                    </p:anim>
                                  </p:childTnLst>
                                </p:cTn>
                              </p:par>
                              <p:par>
                                <p:cTn id="435" presetID="2" presetClass="entr" presetSubtype="3" fill="hold" grpId="0" nodeType="withEffect">
                                  <p:stCondLst>
                                    <p:cond delay="13250"/>
                                  </p:stCondLst>
                                  <p:childTnLst>
                                    <p:set>
                                      <p:cBhvr>
                                        <p:cTn id="436" dur="1" fill="hold">
                                          <p:stCondLst>
                                            <p:cond delay="0"/>
                                          </p:stCondLst>
                                        </p:cTn>
                                        <p:tgtEl>
                                          <p:spTgt spid="478"/>
                                        </p:tgtEl>
                                        <p:attrNameLst>
                                          <p:attrName>style.visibility</p:attrName>
                                        </p:attrNameLst>
                                      </p:cBhvr>
                                      <p:to>
                                        <p:strVal val="visible"/>
                                      </p:to>
                                    </p:set>
                                    <p:anim calcmode="lin" valueType="num">
                                      <p:cBhvr additive="base">
                                        <p:cTn id="437" dur="1000" fill="hold"/>
                                        <p:tgtEl>
                                          <p:spTgt spid="478"/>
                                        </p:tgtEl>
                                        <p:attrNameLst>
                                          <p:attrName>ppt_x</p:attrName>
                                        </p:attrNameLst>
                                      </p:cBhvr>
                                      <p:tavLst>
                                        <p:tav tm="0">
                                          <p:val>
                                            <p:strVal val="1+#ppt_w/2"/>
                                          </p:val>
                                        </p:tav>
                                        <p:tav tm="100000">
                                          <p:val>
                                            <p:strVal val="#ppt_x"/>
                                          </p:val>
                                        </p:tav>
                                      </p:tavLst>
                                    </p:anim>
                                    <p:anim calcmode="lin" valueType="num">
                                      <p:cBhvr additive="base">
                                        <p:cTn id="438" dur="1000" fill="hold"/>
                                        <p:tgtEl>
                                          <p:spTgt spid="478"/>
                                        </p:tgtEl>
                                        <p:attrNameLst>
                                          <p:attrName>ppt_y</p:attrName>
                                        </p:attrNameLst>
                                      </p:cBhvr>
                                      <p:tavLst>
                                        <p:tav tm="0">
                                          <p:val>
                                            <p:strVal val="0-#ppt_h/2"/>
                                          </p:val>
                                        </p:tav>
                                        <p:tav tm="100000">
                                          <p:val>
                                            <p:strVal val="#ppt_y"/>
                                          </p:val>
                                        </p:tav>
                                      </p:tavLst>
                                    </p:anim>
                                  </p:childTnLst>
                                </p:cTn>
                              </p:par>
                              <p:par>
                                <p:cTn id="439" presetID="2" presetClass="entr" presetSubtype="4" fill="hold" grpId="0" nodeType="withEffect">
                                  <p:stCondLst>
                                    <p:cond delay="13250"/>
                                  </p:stCondLst>
                                  <p:childTnLst>
                                    <p:set>
                                      <p:cBhvr>
                                        <p:cTn id="440" dur="1" fill="hold">
                                          <p:stCondLst>
                                            <p:cond delay="0"/>
                                          </p:stCondLst>
                                        </p:cTn>
                                        <p:tgtEl>
                                          <p:spTgt spid="477"/>
                                        </p:tgtEl>
                                        <p:attrNameLst>
                                          <p:attrName>style.visibility</p:attrName>
                                        </p:attrNameLst>
                                      </p:cBhvr>
                                      <p:to>
                                        <p:strVal val="visible"/>
                                      </p:to>
                                    </p:set>
                                    <p:anim calcmode="lin" valueType="num">
                                      <p:cBhvr additive="base">
                                        <p:cTn id="441" dur="1000" fill="hold"/>
                                        <p:tgtEl>
                                          <p:spTgt spid="477"/>
                                        </p:tgtEl>
                                        <p:attrNameLst>
                                          <p:attrName>ppt_x</p:attrName>
                                        </p:attrNameLst>
                                      </p:cBhvr>
                                      <p:tavLst>
                                        <p:tav tm="0">
                                          <p:val>
                                            <p:strVal val="#ppt_x"/>
                                          </p:val>
                                        </p:tav>
                                        <p:tav tm="100000">
                                          <p:val>
                                            <p:strVal val="#ppt_x"/>
                                          </p:val>
                                        </p:tav>
                                      </p:tavLst>
                                    </p:anim>
                                    <p:anim calcmode="lin" valueType="num">
                                      <p:cBhvr additive="base">
                                        <p:cTn id="442" dur="1000" fill="hold"/>
                                        <p:tgtEl>
                                          <p:spTgt spid="477"/>
                                        </p:tgtEl>
                                        <p:attrNameLst>
                                          <p:attrName>ppt_y</p:attrName>
                                        </p:attrNameLst>
                                      </p:cBhvr>
                                      <p:tavLst>
                                        <p:tav tm="0">
                                          <p:val>
                                            <p:strVal val="1+#ppt_h/2"/>
                                          </p:val>
                                        </p:tav>
                                        <p:tav tm="100000">
                                          <p:val>
                                            <p:strVal val="#ppt_y"/>
                                          </p:val>
                                        </p:tav>
                                      </p:tavLst>
                                    </p:anim>
                                  </p:childTnLst>
                                </p:cTn>
                              </p:par>
                              <p:par>
                                <p:cTn id="443" presetID="2" presetClass="entr" presetSubtype="4" fill="hold" grpId="0" nodeType="withEffect">
                                  <p:stCondLst>
                                    <p:cond delay="13500"/>
                                  </p:stCondLst>
                                  <p:childTnLst>
                                    <p:set>
                                      <p:cBhvr>
                                        <p:cTn id="444" dur="1" fill="hold">
                                          <p:stCondLst>
                                            <p:cond delay="0"/>
                                          </p:stCondLst>
                                        </p:cTn>
                                        <p:tgtEl>
                                          <p:spTgt spid="483"/>
                                        </p:tgtEl>
                                        <p:attrNameLst>
                                          <p:attrName>style.visibility</p:attrName>
                                        </p:attrNameLst>
                                      </p:cBhvr>
                                      <p:to>
                                        <p:strVal val="visible"/>
                                      </p:to>
                                    </p:set>
                                    <p:anim calcmode="lin" valueType="num">
                                      <p:cBhvr additive="base">
                                        <p:cTn id="445" dur="1000" fill="hold"/>
                                        <p:tgtEl>
                                          <p:spTgt spid="483"/>
                                        </p:tgtEl>
                                        <p:attrNameLst>
                                          <p:attrName>ppt_x</p:attrName>
                                        </p:attrNameLst>
                                      </p:cBhvr>
                                      <p:tavLst>
                                        <p:tav tm="0">
                                          <p:val>
                                            <p:strVal val="#ppt_x"/>
                                          </p:val>
                                        </p:tav>
                                        <p:tav tm="100000">
                                          <p:val>
                                            <p:strVal val="#ppt_x"/>
                                          </p:val>
                                        </p:tav>
                                      </p:tavLst>
                                    </p:anim>
                                    <p:anim calcmode="lin" valueType="num">
                                      <p:cBhvr additive="base">
                                        <p:cTn id="446" dur="1000" fill="hold"/>
                                        <p:tgtEl>
                                          <p:spTgt spid="483"/>
                                        </p:tgtEl>
                                        <p:attrNameLst>
                                          <p:attrName>ppt_y</p:attrName>
                                        </p:attrNameLst>
                                      </p:cBhvr>
                                      <p:tavLst>
                                        <p:tav tm="0">
                                          <p:val>
                                            <p:strVal val="1+#ppt_h/2"/>
                                          </p:val>
                                        </p:tav>
                                        <p:tav tm="100000">
                                          <p:val>
                                            <p:strVal val="#ppt_y"/>
                                          </p:val>
                                        </p:tav>
                                      </p:tavLst>
                                    </p:anim>
                                  </p:childTnLst>
                                </p:cTn>
                              </p:par>
                            </p:childTnLst>
                          </p:cTn>
                        </p:par>
                      </p:childTnLst>
                    </p:cTn>
                  </p:par>
                  <p:par>
                    <p:cTn id="447" fill="hold">
                      <p:stCondLst>
                        <p:cond delay="indefinite"/>
                      </p:stCondLst>
                      <p:childTnLst>
                        <p:par>
                          <p:cTn id="448" fill="hold">
                            <p:stCondLst>
                              <p:cond delay="0"/>
                            </p:stCondLst>
                            <p:childTnLst>
                              <p:par>
                                <p:cTn id="449" presetID="38" presetClass="entr" presetSubtype="0" accel="50000" fill="hold" grpId="0" nodeType="clickEffect">
                                  <p:stCondLst>
                                    <p:cond delay="0"/>
                                  </p:stCondLst>
                                  <p:iterate type="lt">
                                    <p:tmPct val="50000"/>
                                  </p:iterate>
                                  <p:childTnLst>
                                    <p:set>
                                      <p:cBhvr>
                                        <p:cTn id="450" dur="1" fill="hold">
                                          <p:stCondLst>
                                            <p:cond delay="0"/>
                                          </p:stCondLst>
                                        </p:cTn>
                                        <p:tgtEl>
                                          <p:spTgt spid="484"/>
                                        </p:tgtEl>
                                        <p:attrNameLst>
                                          <p:attrName>style.visibility</p:attrName>
                                        </p:attrNameLst>
                                      </p:cBhvr>
                                      <p:to>
                                        <p:strVal val="visible"/>
                                      </p:to>
                                    </p:set>
                                    <p:set>
                                      <p:cBhvr>
                                        <p:cTn id="451" dur="455" fill="hold">
                                          <p:stCondLst>
                                            <p:cond delay="0"/>
                                          </p:stCondLst>
                                        </p:cTn>
                                        <p:tgtEl>
                                          <p:spTgt spid="484"/>
                                        </p:tgtEl>
                                        <p:attrNameLst>
                                          <p:attrName>style.rotation</p:attrName>
                                        </p:attrNameLst>
                                      </p:cBhvr>
                                      <p:to>
                                        <p:strVal val="-45.0"/>
                                      </p:to>
                                    </p:set>
                                    <p:anim calcmode="lin" valueType="num">
                                      <p:cBhvr>
                                        <p:cTn id="452" dur="455" fill="hold">
                                          <p:stCondLst>
                                            <p:cond delay="455"/>
                                          </p:stCondLst>
                                        </p:cTn>
                                        <p:tgtEl>
                                          <p:spTgt spid="484"/>
                                        </p:tgtEl>
                                        <p:attrNameLst>
                                          <p:attrName>style.rotation</p:attrName>
                                        </p:attrNameLst>
                                      </p:cBhvr>
                                      <p:tavLst>
                                        <p:tav tm="0">
                                          <p:val>
                                            <p:fltVal val="-45"/>
                                          </p:val>
                                        </p:tav>
                                        <p:tav tm="69900">
                                          <p:val>
                                            <p:fltVal val="45"/>
                                          </p:val>
                                        </p:tav>
                                        <p:tav tm="100000">
                                          <p:val>
                                            <p:fltVal val="0"/>
                                          </p:val>
                                        </p:tav>
                                      </p:tavLst>
                                    </p:anim>
                                    <p:anim calcmode="lin" valueType="num">
                                      <p:cBhvr>
                                        <p:cTn id="453" dur="455" fill="hold">
                                          <p:stCondLst>
                                            <p:cond delay="0"/>
                                          </p:stCondLst>
                                        </p:cTn>
                                        <p:tgtEl>
                                          <p:spTgt spid="484"/>
                                        </p:tgtEl>
                                        <p:attrNameLst>
                                          <p:attrName>ppt_y</p:attrName>
                                        </p:attrNameLst>
                                      </p:cBhvr>
                                      <p:tavLst>
                                        <p:tav tm="0">
                                          <p:val>
                                            <p:strVal val="#ppt_y-1"/>
                                          </p:val>
                                        </p:tav>
                                        <p:tav tm="100000">
                                          <p:val>
                                            <p:strVal val="#ppt_y-(0.354*#ppt_w-0.172*#ppt_h)"/>
                                          </p:val>
                                        </p:tav>
                                      </p:tavLst>
                                    </p:anim>
                                    <p:anim calcmode="lin" valueType="num">
                                      <p:cBhvr>
                                        <p:cTn id="454" dur="156" decel="50000" autoRev="1" fill="hold">
                                          <p:stCondLst>
                                            <p:cond delay="455"/>
                                          </p:stCondLst>
                                        </p:cTn>
                                        <p:tgtEl>
                                          <p:spTgt spid="484"/>
                                        </p:tgtEl>
                                        <p:attrNameLst>
                                          <p:attrName>ppt_y</p:attrName>
                                        </p:attrNameLst>
                                      </p:cBhvr>
                                      <p:tavLst>
                                        <p:tav tm="0">
                                          <p:val>
                                            <p:strVal val="#ppt_y-(0.354*#ppt_w-0.172*#ppt_h)"/>
                                          </p:val>
                                        </p:tav>
                                        <p:tav tm="100000">
                                          <p:val>
                                            <p:strVal val="#ppt_y-(0.354*#ppt_w-0.172*#ppt_h)-#ppt_h/2"/>
                                          </p:val>
                                        </p:tav>
                                      </p:tavLst>
                                    </p:anim>
                                    <p:anim calcmode="lin" valueType="num">
                                      <p:cBhvr>
                                        <p:cTn id="455" dur="136" fill="hold">
                                          <p:stCondLst>
                                            <p:cond delay="864"/>
                                          </p:stCondLst>
                                        </p:cTn>
                                        <p:tgtEl>
                                          <p:spTgt spid="484"/>
                                        </p:tgtEl>
                                        <p:attrNameLst>
                                          <p:attrName>ppt_y</p:attrName>
                                        </p:attrNameLst>
                                      </p:cBhvr>
                                      <p:tavLst>
                                        <p:tav tm="0">
                                          <p:val>
                                            <p:strVal val="#ppt_y-(0.354*#ppt_w-0.172*#ppt_h)"/>
                                          </p:val>
                                        </p:tav>
                                        <p:tav tm="100000">
                                          <p:val>
                                            <p:strVal val="#ppt_y"/>
                                          </p:val>
                                        </p:tav>
                                      </p:tavLst>
                                    </p:anim>
                                  </p:childTnLst>
                                </p:cTn>
                              </p:par>
                            </p:childTnLst>
                          </p:cTn>
                        </p:par>
                      </p:childTnLst>
                    </p:cTn>
                  </p:par>
                  <p:par>
                    <p:cTn id="456" fill="hold">
                      <p:stCondLst>
                        <p:cond delay="indefinite"/>
                      </p:stCondLst>
                      <p:childTnLst>
                        <p:par>
                          <p:cTn id="457" fill="hold">
                            <p:stCondLst>
                              <p:cond delay="0"/>
                            </p:stCondLst>
                            <p:childTnLst>
                              <p:par>
                                <p:cTn id="458" presetID="22" presetClass="entr" presetSubtype="4" fill="hold" grpId="0" nodeType="clickEffect">
                                  <p:stCondLst>
                                    <p:cond delay="0"/>
                                  </p:stCondLst>
                                  <p:iterate type="lt">
                                    <p:tmPct val="10000"/>
                                  </p:iterate>
                                  <p:childTnLst>
                                    <p:set>
                                      <p:cBhvr>
                                        <p:cTn id="459" dur="1" fill="hold">
                                          <p:stCondLst>
                                            <p:cond delay="0"/>
                                          </p:stCondLst>
                                        </p:cTn>
                                        <p:tgtEl>
                                          <p:spTgt spid="476"/>
                                        </p:tgtEl>
                                        <p:attrNameLst>
                                          <p:attrName>style.visibility</p:attrName>
                                        </p:attrNameLst>
                                      </p:cBhvr>
                                      <p:to>
                                        <p:strVal val="visible"/>
                                      </p:to>
                                    </p:set>
                                    <p:animEffect transition="in" filter="wipe(down)">
                                      <p:cBhvr>
                                        <p:cTn id="460" dur="5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61" repeatCount="indefinite" fill="remove" display="0">
                  <p:stCondLst>
                    <p:cond delay="indefinite"/>
                  </p:stCondLst>
                  <p:endCondLst>
                    <p:cond evt="onStopAudio" delay="0">
                      <p:tgtEl>
                        <p:sldTgt/>
                      </p:tgtEl>
                    </p:cond>
                  </p:endCondLst>
                </p:cTn>
                <p:tgtEl>
                  <p:spTgt spid="485"/>
                </p:tgtEl>
              </p:cMediaNode>
            </p:video>
          </p:childTnLst>
        </p:cTn>
      </p:par>
    </p:tnLst>
    <p:bldLst>
      <p:bldP spid="349" grpId="0" animBg="1"/>
      <p:bldP spid="349" grpId="1" animBg="1"/>
      <p:bldP spid="474" grpId="0" animBg="1"/>
      <p:bldP spid="475" grpId="0" animBg="1"/>
      <p:bldP spid="476" grpId="0"/>
      <p:bldP spid="477" grpId="0" animBg="1"/>
      <p:bldP spid="478" grpId="0" animBg="1"/>
      <p:bldP spid="479" grpId="0" animBg="1"/>
      <p:bldP spid="480" grpId="0" animBg="1"/>
      <p:bldP spid="481" grpId="0" animBg="1"/>
      <p:bldP spid="482" grpId="0" animBg="1"/>
      <p:bldP spid="483" grpId="0" animBg="1"/>
      <p:bldP spid="4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bwMode="auto">
          <a:xfrm>
            <a:off x="1124069" y="1303107"/>
            <a:ext cx="2821227" cy="3490822"/>
            <a:chOff x="865232" y="1286330"/>
            <a:chExt cx="4013321" cy="4966128"/>
          </a:xfrm>
        </p:grpSpPr>
        <p:pic>
          <p:nvPicPr>
            <p:cNvPr id="74" name="Picture 3"/>
            <p:cNvPicPr>
              <a:picLocks noChangeAspect="1"/>
            </p:cNvPicPr>
            <p:nvPr/>
          </p:nvPicPr>
          <p:blipFill>
            <a:blip r:embed="rId1" cstate="print"/>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75" name="Rectangle 4"/>
            <p:cNvSpPr/>
            <p:nvPr/>
          </p:nvSpPr>
          <p:spPr>
            <a:xfrm>
              <a:off x="1454212" y="1875344"/>
              <a:ext cx="2840124" cy="3699194"/>
            </a:xfrm>
            <a:prstGeom prst="rect">
              <a:avLst/>
            </a:prstGeom>
            <a:blipFill>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en-US" sz="2400"/>
            </a:p>
          </p:txBody>
        </p:sp>
      </p:grpSp>
      <p:sp>
        <p:nvSpPr>
          <p:cNvPr id="76" name="矩形 75"/>
          <p:cNvSpPr>
            <a:spLocks noChangeArrowheads="1"/>
          </p:cNvSpPr>
          <p:nvPr/>
        </p:nvSpPr>
        <p:spPr bwMode="auto">
          <a:xfrm>
            <a:off x="4387051" y="3823021"/>
            <a:ext cx="881636" cy="253914"/>
          </a:xfrm>
          <a:prstGeom prst="rect">
            <a:avLst/>
          </a:prstGeom>
          <a:noFill/>
          <a:ln w="9525">
            <a:noFill/>
            <a:miter lim="800000"/>
          </a:ln>
        </p:spPr>
        <p:txBody>
          <a:bodyPr wrap="square" lIns="68576" tIns="34289" rIns="68576" bIns="34289">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添加标题</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77" name="矩形 47"/>
          <p:cNvSpPr>
            <a:spLocks noChangeArrowheads="1"/>
          </p:cNvSpPr>
          <p:nvPr/>
        </p:nvSpPr>
        <p:spPr bwMode="auto">
          <a:xfrm>
            <a:off x="4158155" y="4068541"/>
            <a:ext cx="1446315" cy="567846"/>
          </a:xfrm>
          <a:prstGeom prst="rect">
            <a:avLst/>
          </a:prstGeom>
          <a:noFill/>
          <a:ln>
            <a:noFill/>
          </a:ln>
        </p:spPr>
        <p:txBody>
          <a:bodyPr wrap="square" lIns="68576" tIns="34289" rIns="68576" bIns="34289">
            <a:spAutoFit/>
          </a:bodyPr>
          <a:lstStyle/>
          <a:p>
            <a:pPr defTabSz="685165">
              <a:lnSpc>
                <a:spcPct val="120000"/>
              </a:lnSpc>
              <a:defRPr/>
            </a:pPr>
            <a:r>
              <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endPar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矩形 77"/>
          <p:cNvSpPr>
            <a:spLocks noChangeArrowheads="1"/>
          </p:cNvSpPr>
          <p:nvPr/>
        </p:nvSpPr>
        <p:spPr bwMode="auto">
          <a:xfrm>
            <a:off x="6032308" y="3823021"/>
            <a:ext cx="771264" cy="253914"/>
          </a:xfrm>
          <a:prstGeom prst="rect">
            <a:avLst/>
          </a:prstGeom>
          <a:noFill/>
          <a:ln w="9525">
            <a:noFill/>
            <a:miter lim="800000"/>
          </a:ln>
        </p:spPr>
        <p:txBody>
          <a:bodyPr wrap="square" lIns="68576" tIns="34289" rIns="68576" bIns="34289">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添加标题</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a:spLocks noChangeArrowheads="1"/>
          </p:cNvSpPr>
          <p:nvPr/>
        </p:nvSpPr>
        <p:spPr bwMode="auto">
          <a:xfrm>
            <a:off x="5836229" y="4076935"/>
            <a:ext cx="1446315" cy="567846"/>
          </a:xfrm>
          <a:prstGeom prst="rect">
            <a:avLst/>
          </a:prstGeom>
          <a:noFill/>
          <a:ln>
            <a:noFill/>
          </a:ln>
        </p:spPr>
        <p:txBody>
          <a:bodyPr wrap="square" lIns="68576" tIns="34289" rIns="68576" bIns="34289">
            <a:spAutoFit/>
          </a:bodyPr>
          <a:lstStyle/>
          <a:p>
            <a:pPr defTabSz="685165">
              <a:lnSpc>
                <a:spcPct val="120000"/>
              </a:lnSpc>
              <a:defRPr/>
            </a:pPr>
            <a:r>
              <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endPar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0" name="组合 79"/>
          <p:cNvGrpSpPr/>
          <p:nvPr/>
        </p:nvGrpSpPr>
        <p:grpSpPr>
          <a:xfrm>
            <a:off x="4778829" y="1534889"/>
            <a:ext cx="2723123" cy="283029"/>
            <a:chOff x="6371768" y="2046514"/>
            <a:chExt cx="3630831" cy="377372"/>
          </a:xfrm>
        </p:grpSpPr>
        <p:sp>
          <p:nvSpPr>
            <p:cNvPr id="81" name="矩形 80"/>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82" name="椭圆 81"/>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83" name="文本框 82"/>
            <p:cNvSpPr txBox="1"/>
            <p:nvPr/>
          </p:nvSpPr>
          <p:spPr>
            <a:xfrm>
              <a:off x="6708195" y="2070703"/>
              <a:ext cx="3294404" cy="330945"/>
            </a:xfrm>
            <a:prstGeom prst="rect">
              <a:avLst/>
            </a:prstGeom>
            <a:noFill/>
          </p:spPr>
          <p:txBody>
            <a:bodyPr wrap="square" rtlCol="0">
              <a:spAutoFit/>
            </a:bodyPr>
            <a:lstStyle/>
            <a:p>
              <a:r>
                <a:rPr lang="zh-CN" altLang="en-US" sz="1015" dirty="0">
                  <a:solidFill>
                    <a:schemeClr val="bg1"/>
                  </a:solidFill>
                  <a:latin typeface="微软雅黑" panose="020B0503020204020204" pitchFamily="34" charset="-122"/>
                  <a:ea typeface="微软雅黑" panose="020B0503020204020204" pitchFamily="34" charset="-122"/>
                </a:rPr>
                <a:t>这里输入文字这里输入文字</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4756488" y="2022618"/>
            <a:ext cx="2723123" cy="283029"/>
            <a:chOff x="6371768" y="2046514"/>
            <a:chExt cx="3630831" cy="377372"/>
          </a:xfrm>
        </p:grpSpPr>
        <p:sp>
          <p:nvSpPr>
            <p:cNvPr id="85" name="矩形 84"/>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86" name="椭圆 85"/>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87" name="文本框 86"/>
            <p:cNvSpPr txBox="1"/>
            <p:nvPr/>
          </p:nvSpPr>
          <p:spPr>
            <a:xfrm>
              <a:off x="6708195" y="2070703"/>
              <a:ext cx="3294404" cy="330945"/>
            </a:xfrm>
            <a:prstGeom prst="rect">
              <a:avLst/>
            </a:prstGeom>
            <a:noFill/>
          </p:spPr>
          <p:txBody>
            <a:bodyPr wrap="square" rtlCol="0">
              <a:spAutoFit/>
            </a:bodyPr>
            <a:lstStyle/>
            <a:p>
              <a:r>
                <a:rPr lang="zh-CN" altLang="en-US" sz="1015" dirty="0">
                  <a:solidFill>
                    <a:schemeClr val="bg1"/>
                  </a:solidFill>
                  <a:latin typeface="微软雅黑" panose="020B0503020204020204" pitchFamily="34" charset="-122"/>
                  <a:ea typeface="微软雅黑" panose="020B0503020204020204" pitchFamily="34" charset="-122"/>
                </a:rPr>
                <a:t>这里输入文字这里输入文字</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4756488" y="2502825"/>
            <a:ext cx="2723123" cy="283029"/>
            <a:chOff x="6371768" y="2046514"/>
            <a:chExt cx="3630831" cy="377372"/>
          </a:xfrm>
        </p:grpSpPr>
        <p:sp>
          <p:nvSpPr>
            <p:cNvPr id="89" name="矩形 88"/>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0" name="椭圆 89"/>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1" name="文本框 90"/>
            <p:cNvSpPr txBox="1"/>
            <p:nvPr/>
          </p:nvSpPr>
          <p:spPr>
            <a:xfrm>
              <a:off x="6708195" y="2070703"/>
              <a:ext cx="3294404" cy="330945"/>
            </a:xfrm>
            <a:prstGeom prst="rect">
              <a:avLst/>
            </a:prstGeom>
            <a:noFill/>
          </p:spPr>
          <p:txBody>
            <a:bodyPr wrap="square" rtlCol="0">
              <a:spAutoFit/>
            </a:bodyPr>
            <a:lstStyle/>
            <a:p>
              <a:r>
                <a:rPr lang="zh-CN" altLang="en-US" sz="1015" dirty="0">
                  <a:solidFill>
                    <a:schemeClr val="bg1"/>
                  </a:solidFill>
                  <a:latin typeface="微软雅黑" panose="020B0503020204020204" pitchFamily="34" charset="-122"/>
                  <a:ea typeface="微软雅黑" panose="020B0503020204020204" pitchFamily="34" charset="-122"/>
                </a:rPr>
                <a:t>这里输入文字这里输入文字</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4756488" y="2983031"/>
            <a:ext cx="2723123" cy="283029"/>
            <a:chOff x="6371768" y="2046514"/>
            <a:chExt cx="3630831" cy="377372"/>
          </a:xfrm>
        </p:grpSpPr>
        <p:sp>
          <p:nvSpPr>
            <p:cNvPr id="93" name="矩形 92"/>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4" name="椭圆 93"/>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5" name="文本框 94"/>
            <p:cNvSpPr txBox="1"/>
            <p:nvPr/>
          </p:nvSpPr>
          <p:spPr>
            <a:xfrm>
              <a:off x="6708195" y="2070703"/>
              <a:ext cx="3294404" cy="330945"/>
            </a:xfrm>
            <a:prstGeom prst="rect">
              <a:avLst/>
            </a:prstGeom>
            <a:noFill/>
          </p:spPr>
          <p:txBody>
            <a:bodyPr wrap="square" rtlCol="0">
              <a:spAutoFit/>
            </a:bodyPr>
            <a:lstStyle/>
            <a:p>
              <a:r>
                <a:rPr lang="zh-CN" altLang="en-US" sz="1015" dirty="0">
                  <a:solidFill>
                    <a:schemeClr val="bg1"/>
                  </a:solidFill>
                  <a:latin typeface="微软雅黑" panose="020B0503020204020204" pitchFamily="34" charset="-122"/>
                  <a:ea typeface="微软雅黑" panose="020B0503020204020204" pitchFamily="34" charset="-122"/>
                </a:rPr>
                <a:t>这里输入文字这里输入文字</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756488" y="3463238"/>
            <a:ext cx="2723123" cy="283029"/>
            <a:chOff x="6371768" y="2046514"/>
            <a:chExt cx="3630831" cy="377372"/>
          </a:xfrm>
        </p:grpSpPr>
        <p:sp>
          <p:nvSpPr>
            <p:cNvPr id="97" name="矩形 96"/>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8" name="椭圆 97"/>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99" name="文本框 98"/>
            <p:cNvSpPr txBox="1"/>
            <p:nvPr/>
          </p:nvSpPr>
          <p:spPr>
            <a:xfrm>
              <a:off x="6708195" y="2070703"/>
              <a:ext cx="3294404" cy="330945"/>
            </a:xfrm>
            <a:prstGeom prst="rect">
              <a:avLst/>
            </a:prstGeom>
            <a:noFill/>
          </p:spPr>
          <p:txBody>
            <a:bodyPr wrap="square" rtlCol="0">
              <a:spAutoFit/>
            </a:bodyPr>
            <a:lstStyle/>
            <a:p>
              <a:r>
                <a:rPr lang="zh-CN" altLang="en-US" sz="1015" dirty="0">
                  <a:solidFill>
                    <a:schemeClr val="bg1"/>
                  </a:solidFill>
                  <a:latin typeface="微软雅黑" panose="020B0503020204020204" pitchFamily="34" charset="-122"/>
                  <a:ea typeface="微软雅黑" panose="020B0503020204020204" pitchFamily="34" charset="-122"/>
                </a:rPr>
                <a:t>这里输入文字这里输入文字</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0-#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2" presetClass="entr" presetSubtype="8"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750"/>
                                        <p:tgtEl>
                                          <p:spTgt spid="80"/>
                                        </p:tgtEl>
                                        <p:attrNameLst>
                                          <p:attrName>ppt_x</p:attrName>
                                        </p:attrNameLst>
                                      </p:cBhvr>
                                      <p:tavLst>
                                        <p:tav tm="0">
                                          <p:val>
                                            <p:strVal val="#ppt_x-#ppt_w*1.125000"/>
                                          </p:val>
                                        </p:tav>
                                        <p:tav tm="100000">
                                          <p:val>
                                            <p:strVal val="#ppt_x"/>
                                          </p:val>
                                        </p:tav>
                                      </p:tavLst>
                                    </p:anim>
                                    <p:animEffect transition="in" filter="wipe(right)">
                                      <p:cBhvr>
                                        <p:cTn id="24" dur="750"/>
                                        <p:tgtEl>
                                          <p:spTgt spid="80"/>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750"/>
                                        <p:tgtEl>
                                          <p:spTgt spid="84"/>
                                        </p:tgtEl>
                                        <p:attrNameLst>
                                          <p:attrName>ppt_x</p:attrName>
                                        </p:attrNameLst>
                                      </p:cBhvr>
                                      <p:tavLst>
                                        <p:tav tm="0">
                                          <p:val>
                                            <p:strVal val="#ppt_x-#ppt_w*1.125000"/>
                                          </p:val>
                                        </p:tav>
                                        <p:tav tm="100000">
                                          <p:val>
                                            <p:strVal val="#ppt_x"/>
                                          </p:val>
                                        </p:tav>
                                      </p:tavLst>
                                    </p:anim>
                                    <p:animEffect transition="in" filter="wipe(right)">
                                      <p:cBhvr>
                                        <p:cTn id="29" dur="750"/>
                                        <p:tgtEl>
                                          <p:spTgt spid="84"/>
                                        </p:tgtEl>
                                      </p:cBhvr>
                                    </p:animEffect>
                                  </p:childTnLst>
                                </p:cTn>
                              </p:par>
                            </p:childTnLst>
                          </p:cTn>
                        </p:par>
                        <p:par>
                          <p:cTn id="30" fill="hold">
                            <p:stCondLst>
                              <p:cond delay="3000"/>
                            </p:stCondLst>
                            <p:childTnLst>
                              <p:par>
                                <p:cTn id="31" presetID="12" presetClass="entr" presetSubtype="8" fill="hold" nodeType="afterEffect">
                                  <p:stCondLst>
                                    <p:cond delay="0"/>
                                  </p:stCondLst>
                                  <p:childTnLst>
                                    <p:set>
                                      <p:cBhvr>
                                        <p:cTn id="32" dur="1" fill="hold">
                                          <p:stCondLst>
                                            <p:cond delay="0"/>
                                          </p:stCondLst>
                                        </p:cTn>
                                        <p:tgtEl>
                                          <p:spTgt spid="88"/>
                                        </p:tgtEl>
                                        <p:attrNameLst>
                                          <p:attrName>style.visibility</p:attrName>
                                        </p:attrNameLst>
                                      </p:cBhvr>
                                      <p:to>
                                        <p:strVal val="visible"/>
                                      </p:to>
                                    </p:set>
                                    <p:anim calcmode="lin" valueType="num">
                                      <p:cBhvr additive="base">
                                        <p:cTn id="33" dur="750"/>
                                        <p:tgtEl>
                                          <p:spTgt spid="88"/>
                                        </p:tgtEl>
                                        <p:attrNameLst>
                                          <p:attrName>ppt_x</p:attrName>
                                        </p:attrNameLst>
                                      </p:cBhvr>
                                      <p:tavLst>
                                        <p:tav tm="0">
                                          <p:val>
                                            <p:strVal val="#ppt_x-#ppt_w*1.125000"/>
                                          </p:val>
                                        </p:tav>
                                        <p:tav tm="100000">
                                          <p:val>
                                            <p:strVal val="#ppt_x"/>
                                          </p:val>
                                        </p:tav>
                                      </p:tavLst>
                                    </p:anim>
                                    <p:animEffect transition="in" filter="wipe(right)">
                                      <p:cBhvr>
                                        <p:cTn id="34" dur="750"/>
                                        <p:tgtEl>
                                          <p:spTgt spid="88"/>
                                        </p:tgtEl>
                                      </p:cBhvr>
                                    </p:animEffect>
                                  </p:childTnLst>
                                </p:cTn>
                              </p:par>
                            </p:childTnLst>
                          </p:cTn>
                        </p:par>
                        <p:par>
                          <p:cTn id="35" fill="hold">
                            <p:stCondLst>
                              <p:cond delay="4000"/>
                            </p:stCondLst>
                            <p:childTnLst>
                              <p:par>
                                <p:cTn id="36" presetID="12" presetClass="entr" presetSubtype="8" fill="hold" nodeType="afterEffect">
                                  <p:stCondLst>
                                    <p:cond delay="0"/>
                                  </p:stCondLst>
                                  <p:childTnLst>
                                    <p:set>
                                      <p:cBhvr>
                                        <p:cTn id="37" dur="1" fill="hold">
                                          <p:stCondLst>
                                            <p:cond delay="0"/>
                                          </p:stCondLst>
                                        </p:cTn>
                                        <p:tgtEl>
                                          <p:spTgt spid="92"/>
                                        </p:tgtEl>
                                        <p:attrNameLst>
                                          <p:attrName>style.visibility</p:attrName>
                                        </p:attrNameLst>
                                      </p:cBhvr>
                                      <p:to>
                                        <p:strVal val="visible"/>
                                      </p:to>
                                    </p:set>
                                    <p:anim calcmode="lin" valueType="num">
                                      <p:cBhvr additive="base">
                                        <p:cTn id="38" dur="750"/>
                                        <p:tgtEl>
                                          <p:spTgt spid="92"/>
                                        </p:tgtEl>
                                        <p:attrNameLst>
                                          <p:attrName>ppt_x</p:attrName>
                                        </p:attrNameLst>
                                      </p:cBhvr>
                                      <p:tavLst>
                                        <p:tav tm="0">
                                          <p:val>
                                            <p:strVal val="#ppt_x-#ppt_w*1.125000"/>
                                          </p:val>
                                        </p:tav>
                                        <p:tav tm="100000">
                                          <p:val>
                                            <p:strVal val="#ppt_x"/>
                                          </p:val>
                                        </p:tav>
                                      </p:tavLst>
                                    </p:anim>
                                    <p:animEffect transition="in" filter="wipe(right)">
                                      <p:cBhvr>
                                        <p:cTn id="39" dur="750"/>
                                        <p:tgtEl>
                                          <p:spTgt spid="92"/>
                                        </p:tgtEl>
                                      </p:cBhvr>
                                    </p:animEffect>
                                  </p:childTnLst>
                                </p:cTn>
                              </p:par>
                            </p:childTnLst>
                          </p:cTn>
                        </p:par>
                        <p:par>
                          <p:cTn id="40" fill="hold">
                            <p:stCondLst>
                              <p:cond delay="5000"/>
                            </p:stCondLst>
                            <p:childTnLst>
                              <p:par>
                                <p:cTn id="41" presetID="12" presetClass="entr" presetSubtype="8"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p:tgtEl>
                                          <p:spTgt spid="96"/>
                                        </p:tgtEl>
                                        <p:attrNameLst>
                                          <p:attrName>ppt_x</p:attrName>
                                        </p:attrNameLst>
                                      </p:cBhvr>
                                      <p:tavLst>
                                        <p:tav tm="0">
                                          <p:val>
                                            <p:strVal val="#ppt_x-#ppt_w*1.125000"/>
                                          </p:val>
                                        </p:tav>
                                        <p:tav tm="100000">
                                          <p:val>
                                            <p:strVal val="#ppt_x"/>
                                          </p:val>
                                        </p:tav>
                                      </p:tavLst>
                                    </p:anim>
                                    <p:animEffect transition="in" filter="wipe(right)">
                                      <p:cBhvr>
                                        <p:cTn id="44" dur="750"/>
                                        <p:tgtEl>
                                          <p:spTgt spid="96"/>
                                        </p:tgtEl>
                                      </p:cBhvr>
                                    </p:animEffect>
                                  </p:childTnLst>
                                </p:cTn>
                              </p:par>
                            </p:childTnLst>
                          </p:cTn>
                        </p:par>
                        <p:par>
                          <p:cTn id="45" fill="hold">
                            <p:stCondLst>
                              <p:cond delay="6000"/>
                            </p:stCondLst>
                            <p:childTnLst>
                              <p:par>
                                <p:cTn id="46" presetID="12" presetClass="entr" presetSubtype="4" fill="hold" grpId="0" nodeType="afterEffect">
                                  <p:stCondLst>
                                    <p:cond delay="0"/>
                                  </p:stCondLst>
                                  <p:childTnLst>
                                    <p:set>
                                      <p:cBhvr>
                                        <p:cTn id="47" dur="1" fill="hold">
                                          <p:stCondLst>
                                            <p:cond delay="0"/>
                                          </p:stCondLst>
                                        </p:cTn>
                                        <p:tgtEl>
                                          <p:spTgt spid="76"/>
                                        </p:tgtEl>
                                        <p:attrNameLst>
                                          <p:attrName>style.visibility</p:attrName>
                                        </p:attrNameLst>
                                      </p:cBhvr>
                                      <p:to>
                                        <p:strVal val="visible"/>
                                      </p:to>
                                    </p:set>
                                    <p:anim calcmode="lin" valueType="num">
                                      <p:cBhvr additive="base">
                                        <p:cTn id="48" dur="750"/>
                                        <p:tgtEl>
                                          <p:spTgt spid="76"/>
                                        </p:tgtEl>
                                        <p:attrNameLst>
                                          <p:attrName>ppt_y</p:attrName>
                                        </p:attrNameLst>
                                      </p:cBhvr>
                                      <p:tavLst>
                                        <p:tav tm="0">
                                          <p:val>
                                            <p:strVal val="#ppt_y+#ppt_h*1.125000"/>
                                          </p:val>
                                        </p:tav>
                                        <p:tav tm="100000">
                                          <p:val>
                                            <p:strVal val="#ppt_y"/>
                                          </p:val>
                                        </p:tav>
                                      </p:tavLst>
                                    </p:anim>
                                    <p:animEffect transition="in" filter="wipe(up)">
                                      <p:cBhvr>
                                        <p:cTn id="49" dur="750"/>
                                        <p:tgtEl>
                                          <p:spTgt spid="76"/>
                                        </p:tgtEl>
                                      </p:cBhvr>
                                    </p:animEffect>
                                  </p:childTnLst>
                                </p:cTn>
                              </p:par>
                              <p:par>
                                <p:cTn id="50" presetID="12" presetClass="entr" presetSubtype="4" fill="hold" grpId="0" nodeType="withEffect">
                                  <p:stCondLst>
                                    <p:cond delay="200"/>
                                  </p:stCondLst>
                                  <p:childTnLst>
                                    <p:set>
                                      <p:cBhvr>
                                        <p:cTn id="51" dur="1" fill="hold">
                                          <p:stCondLst>
                                            <p:cond delay="0"/>
                                          </p:stCondLst>
                                        </p:cTn>
                                        <p:tgtEl>
                                          <p:spTgt spid="77"/>
                                        </p:tgtEl>
                                        <p:attrNameLst>
                                          <p:attrName>style.visibility</p:attrName>
                                        </p:attrNameLst>
                                      </p:cBhvr>
                                      <p:to>
                                        <p:strVal val="visible"/>
                                      </p:to>
                                    </p:set>
                                    <p:anim calcmode="lin" valueType="num">
                                      <p:cBhvr additive="base">
                                        <p:cTn id="52" dur="750"/>
                                        <p:tgtEl>
                                          <p:spTgt spid="77"/>
                                        </p:tgtEl>
                                        <p:attrNameLst>
                                          <p:attrName>ppt_y</p:attrName>
                                        </p:attrNameLst>
                                      </p:cBhvr>
                                      <p:tavLst>
                                        <p:tav tm="0">
                                          <p:val>
                                            <p:strVal val="#ppt_y+#ppt_h*1.125000"/>
                                          </p:val>
                                        </p:tav>
                                        <p:tav tm="100000">
                                          <p:val>
                                            <p:strVal val="#ppt_y"/>
                                          </p:val>
                                        </p:tav>
                                      </p:tavLst>
                                    </p:anim>
                                    <p:animEffect transition="in" filter="wipe(up)">
                                      <p:cBhvr>
                                        <p:cTn id="53" dur="750"/>
                                        <p:tgtEl>
                                          <p:spTgt spid="77"/>
                                        </p:tgtEl>
                                      </p:cBhvr>
                                    </p:animEffect>
                                  </p:childTnLst>
                                </p:cTn>
                              </p:par>
                              <p:par>
                                <p:cTn id="54" presetID="12" presetClass="entr" presetSubtype="4" fill="hold" grpId="0" nodeType="withEffect">
                                  <p:stCondLst>
                                    <p:cond delay="40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750"/>
                                        <p:tgtEl>
                                          <p:spTgt spid="78"/>
                                        </p:tgtEl>
                                        <p:attrNameLst>
                                          <p:attrName>ppt_y</p:attrName>
                                        </p:attrNameLst>
                                      </p:cBhvr>
                                      <p:tavLst>
                                        <p:tav tm="0">
                                          <p:val>
                                            <p:strVal val="#ppt_y+#ppt_h*1.125000"/>
                                          </p:val>
                                        </p:tav>
                                        <p:tav tm="100000">
                                          <p:val>
                                            <p:strVal val="#ppt_y"/>
                                          </p:val>
                                        </p:tav>
                                      </p:tavLst>
                                    </p:anim>
                                    <p:animEffect transition="in" filter="wipe(up)">
                                      <p:cBhvr>
                                        <p:cTn id="57" dur="750"/>
                                        <p:tgtEl>
                                          <p:spTgt spid="78"/>
                                        </p:tgtEl>
                                      </p:cBhvr>
                                    </p:animEffect>
                                  </p:childTnLst>
                                </p:cTn>
                              </p:par>
                              <p:par>
                                <p:cTn id="58" presetID="12" presetClass="entr" presetSubtype="4" fill="hold" grpId="0" nodeType="withEffect">
                                  <p:stCondLst>
                                    <p:cond delay="600"/>
                                  </p:stCondLst>
                                  <p:childTnLst>
                                    <p:set>
                                      <p:cBhvr>
                                        <p:cTn id="59" dur="1" fill="hold">
                                          <p:stCondLst>
                                            <p:cond delay="0"/>
                                          </p:stCondLst>
                                        </p:cTn>
                                        <p:tgtEl>
                                          <p:spTgt spid="79"/>
                                        </p:tgtEl>
                                        <p:attrNameLst>
                                          <p:attrName>style.visibility</p:attrName>
                                        </p:attrNameLst>
                                      </p:cBhvr>
                                      <p:to>
                                        <p:strVal val="visible"/>
                                      </p:to>
                                    </p:set>
                                    <p:anim calcmode="lin" valueType="num">
                                      <p:cBhvr additive="base">
                                        <p:cTn id="60" dur="750"/>
                                        <p:tgtEl>
                                          <p:spTgt spid="79"/>
                                        </p:tgtEl>
                                        <p:attrNameLst>
                                          <p:attrName>ppt_y</p:attrName>
                                        </p:attrNameLst>
                                      </p:cBhvr>
                                      <p:tavLst>
                                        <p:tav tm="0">
                                          <p:val>
                                            <p:strVal val="#ppt_y+#ppt_h*1.125000"/>
                                          </p:val>
                                        </p:tav>
                                        <p:tav tm="100000">
                                          <p:val>
                                            <p:strVal val="#ppt_y"/>
                                          </p:val>
                                        </p:tav>
                                      </p:tavLst>
                                    </p:anim>
                                    <p:animEffect transition="in" filter="wipe(up)">
                                      <p:cBhvr>
                                        <p:cTn id="61"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6"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106194"/>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custDataLst>
              <p:tags r:id="rId1"/>
            </p:custDataLst>
          </p:nvPr>
        </p:nvSpPr>
        <p:spPr>
          <a:xfrm>
            <a:off x="578476" y="1437624"/>
            <a:ext cx="1759379" cy="2268252"/>
          </a:xfrm>
          <a:prstGeom prst="rect">
            <a:avLst/>
          </a:prstGeom>
          <a:noFill/>
          <a:ln w="38100">
            <a:solidFill>
              <a:srgbClr val="4276AA"/>
            </a:solidFill>
          </a:ln>
        </p:spPr>
        <p:style>
          <a:lnRef idx="2">
            <a:srgbClr val="4276AA">
              <a:shade val="50000"/>
            </a:srgbClr>
          </a:lnRef>
          <a:fillRef idx="1">
            <a:srgbClr val="4276AA"/>
          </a:fillRef>
          <a:effectRef idx="0">
            <a:srgbClr val="4276AA"/>
          </a:effectRef>
          <a:fontRef idx="minor">
            <a:srgbClr val="FFFFFF"/>
          </a:fontRef>
        </p:style>
        <p:txBody>
          <a:bodyPr wrap="square" tIns="1350000" anchor="t" anchorCtr="1">
            <a:normAutofit/>
          </a:bodyPr>
          <a:p>
            <a:pPr algn="ctr">
              <a:lnSpc>
                <a:spcPct val="130000"/>
              </a:lnSpc>
            </a:pPr>
            <a:r>
              <a:rPr lang="zh-CN" altLang="en-US" sz="900" smtClean="0">
                <a:solidFill>
                  <a:schemeClr val="bg1"/>
                </a:solidFill>
              </a:rPr>
              <a:t>此部分内容作为文字排版占位显示</a:t>
            </a:r>
            <a:br>
              <a:rPr lang="zh-CN" altLang="en-US" sz="900" smtClean="0">
                <a:solidFill>
                  <a:schemeClr val="bg1"/>
                </a:solidFill>
              </a:rPr>
            </a:br>
            <a:r>
              <a:rPr lang="zh-CN" altLang="en-US" sz="900" smtClean="0">
                <a:solidFill>
                  <a:schemeClr val="bg1"/>
                </a:solidFill>
              </a:rPr>
              <a:t>（建议使用主题字）。</a:t>
            </a:r>
            <a:endParaRPr lang="zh-CN" altLang="en-US" sz="900" smtClean="0">
              <a:solidFill>
                <a:schemeClr val="bg1"/>
              </a:solidFill>
            </a:endParaRPr>
          </a:p>
        </p:txBody>
      </p:sp>
      <p:sp>
        <p:nvSpPr>
          <p:cNvPr id="74" name="直角三角形 73"/>
          <p:cNvSpPr/>
          <p:nvPr>
            <p:custDataLst>
              <p:tags r:id="rId2"/>
            </p:custDataLst>
          </p:nvPr>
        </p:nvSpPr>
        <p:spPr>
          <a:xfrm rot="5400000">
            <a:off x="605860" y="1410239"/>
            <a:ext cx="630554" cy="685323"/>
          </a:xfrm>
          <a:prstGeom prst="rtTriangle">
            <a:avLst/>
          </a:prstGeom>
          <a:solidFill>
            <a:srgbClr val="4276AA"/>
          </a:solidFill>
          <a:ln w="38100">
            <a:solidFill>
              <a:srgbClr val="4276AA"/>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75" name="直角三角形 74"/>
          <p:cNvSpPr/>
          <p:nvPr>
            <p:custDataLst>
              <p:tags r:id="rId3"/>
            </p:custDataLst>
          </p:nvPr>
        </p:nvSpPr>
        <p:spPr>
          <a:xfrm rot="16200000">
            <a:off x="1628182" y="2996204"/>
            <a:ext cx="680135" cy="739211"/>
          </a:xfrm>
          <a:prstGeom prst="rtTriangle">
            <a:avLst/>
          </a:prstGeom>
          <a:solidFill>
            <a:srgbClr val="4276AA"/>
          </a:solidFill>
          <a:ln w="38100">
            <a:solidFill>
              <a:srgbClr val="4276AA"/>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76" name="文本框 75"/>
          <p:cNvSpPr txBox="1"/>
          <p:nvPr>
            <p:custDataLst>
              <p:tags r:id="rId4"/>
            </p:custDataLst>
          </p:nvPr>
        </p:nvSpPr>
        <p:spPr>
          <a:xfrm>
            <a:off x="851509" y="1998818"/>
            <a:ext cx="1213313" cy="280125"/>
          </a:xfrm>
          <a:prstGeom prst="rect">
            <a:avLst/>
          </a:prstGeom>
          <a:noFill/>
        </p:spPr>
        <p:txBody>
          <a:bodyPr wrap="square" tIns="0" bIns="0">
            <a:normAutofit fontScale="90000"/>
          </a:bodyPr>
          <a:p>
            <a:pPr algn="ctr">
              <a:lnSpc>
                <a:spcPct val="130000"/>
              </a:lnSpc>
            </a:pPr>
            <a:r>
              <a:rPr lang="zh-CN" altLang="en-US" sz="1400" b="1" dirty="0" smtClean="0">
                <a:solidFill>
                  <a:srgbClr val="4276AA"/>
                </a:solidFill>
                <a:latin typeface="Arial" panose="020B0604020202020204" pitchFamily="34" charset="0"/>
                <a:ea typeface="微软雅黑" panose="020B0503020204020204" pitchFamily="34" charset="-122"/>
                <a:cs typeface="+mn-ea"/>
              </a:rPr>
              <a:t>标题文本预设</a:t>
            </a:r>
            <a:endParaRPr lang="zh-CN" altLang="en-US" sz="1400" b="1" dirty="0" smtClean="0">
              <a:solidFill>
                <a:srgbClr val="4276AA"/>
              </a:solidFill>
              <a:latin typeface="Arial" panose="020B0604020202020204" pitchFamily="34" charset="0"/>
              <a:ea typeface="微软雅黑" panose="020B0503020204020204" pitchFamily="34" charset="-122"/>
              <a:cs typeface="+mn-ea"/>
            </a:endParaRPr>
          </a:p>
        </p:txBody>
      </p:sp>
      <p:sp>
        <p:nvSpPr>
          <p:cNvPr id="77" name="文本框 76"/>
          <p:cNvSpPr txBox="1"/>
          <p:nvPr>
            <p:custDataLst>
              <p:tags r:id="rId5"/>
            </p:custDataLst>
          </p:nvPr>
        </p:nvSpPr>
        <p:spPr>
          <a:xfrm rot="18969360">
            <a:off x="578327" y="1459790"/>
            <a:ext cx="352500" cy="346249"/>
          </a:xfrm>
          <a:prstGeom prst="rect">
            <a:avLst/>
          </a:prstGeom>
          <a:noFill/>
        </p:spPr>
        <p:txBody>
          <a:bodyPr wrap="square" lIns="0" tIns="0" rIns="0" bIns="0">
            <a:normAutofit/>
          </a:bodyPr>
          <a:p>
            <a:pPr algn="ctr">
              <a:lnSpc>
                <a:spcPct val="130000"/>
              </a:lnSpc>
            </a:pPr>
            <a:r>
              <a:rPr lang="en-US" altLang="zh-CN" sz="1500" b="1">
                <a:solidFill>
                  <a:srgbClr val="FFFFFF"/>
                </a:solidFill>
              </a:rPr>
              <a:t>01</a:t>
            </a:r>
            <a:endParaRPr lang="en-US" altLang="zh-CN" sz="1500" b="1">
              <a:solidFill>
                <a:srgbClr val="FFFFFF"/>
              </a:solidFill>
            </a:endParaRPr>
          </a:p>
        </p:txBody>
      </p:sp>
      <p:sp>
        <p:nvSpPr>
          <p:cNvPr id="78" name="矩形 77"/>
          <p:cNvSpPr/>
          <p:nvPr>
            <p:custDataLst>
              <p:tags r:id="rId6"/>
            </p:custDataLst>
          </p:nvPr>
        </p:nvSpPr>
        <p:spPr>
          <a:xfrm>
            <a:off x="2661501" y="1437624"/>
            <a:ext cx="1759379" cy="2268252"/>
          </a:xfrm>
          <a:prstGeom prst="rect">
            <a:avLst/>
          </a:prstGeom>
          <a:noFill/>
          <a:ln w="38100">
            <a:solidFill>
              <a:srgbClr val="178AA1"/>
            </a:solidFill>
          </a:ln>
        </p:spPr>
        <p:style>
          <a:lnRef idx="2">
            <a:srgbClr val="4276AA">
              <a:shade val="50000"/>
            </a:srgbClr>
          </a:lnRef>
          <a:fillRef idx="1">
            <a:srgbClr val="4276AA"/>
          </a:fillRef>
          <a:effectRef idx="0">
            <a:srgbClr val="4276AA"/>
          </a:effectRef>
          <a:fontRef idx="minor">
            <a:srgbClr val="FFFFFF"/>
          </a:fontRef>
        </p:style>
        <p:txBody>
          <a:bodyPr wrap="square" tIns="1350000" anchor="t" anchorCtr="1">
            <a:normAutofit/>
          </a:bodyPr>
          <a:p>
            <a:pPr algn="ctr">
              <a:lnSpc>
                <a:spcPct val="130000"/>
              </a:lnSpc>
            </a:pPr>
            <a:r>
              <a:rPr lang="zh-CN" altLang="en-US" sz="900" smtClean="0">
                <a:solidFill>
                  <a:schemeClr val="bg1"/>
                </a:solidFill>
              </a:rPr>
              <a:t>此部分内容作为文字排版占位显示</a:t>
            </a:r>
            <a:br>
              <a:rPr lang="zh-CN" altLang="en-US" sz="900" smtClean="0">
                <a:solidFill>
                  <a:schemeClr val="bg1"/>
                </a:solidFill>
              </a:rPr>
            </a:br>
            <a:r>
              <a:rPr lang="zh-CN" altLang="en-US" sz="900" smtClean="0">
                <a:solidFill>
                  <a:schemeClr val="bg1"/>
                </a:solidFill>
              </a:rPr>
              <a:t>（建议使用主题字）。</a:t>
            </a:r>
            <a:endParaRPr lang="zh-CN" altLang="en-US" sz="900" smtClean="0">
              <a:solidFill>
                <a:schemeClr val="bg1"/>
              </a:solidFill>
            </a:endParaRPr>
          </a:p>
        </p:txBody>
      </p:sp>
      <p:sp>
        <p:nvSpPr>
          <p:cNvPr id="79" name="直角三角形 78"/>
          <p:cNvSpPr/>
          <p:nvPr>
            <p:custDataLst>
              <p:tags r:id="rId7"/>
            </p:custDataLst>
          </p:nvPr>
        </p:nvSpPr>
        <p:spPr>
          <a:xfrm rot="5400000">
            <a:off x="2688886" y="1410239"/>
            <a:ext cx="630554" cy="685323"/>
          </a:xfrm>
          <a:prstGeom prst="rtTriangle">
            <a:avLst/>
          </a:prstGeom>
          <a:solidFill>
            <a:srgbClr val="178AA1"/>
          </a:solidFill>
          <a:ln w="38100">
            <a:solidFill>
              <a:srgbClr val="178AA1"/>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80" name="直角三角形 79"/>
          <p:cNvSpPr/>
          <p:nvPr>
            <p:custDataLst>
              <p:tags r:id="rId8"/>
            </p:custDataLst>
          </p:nvPr>
        </p:nvSpPr>
        <p:spPr>
          <a:xfrm rot="16200000">
            <a:off x="3711208" y="2996204"/>
            <a:ext cx="680135" cy="739211"/>
          </a:xfrm>
          <a:prstGeom prst="rtTriangle">
            <a:avLst/>
          </a:prstGeom>
          <a:solidFill>
            <a:srgbClr val="178AA1"/>
          </a:solidFill>
          <a:ln w="38100">
            <a:solidFill>
              <a:srgbClr val="178AA1"/>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81" name="文本框 80"/>
          <p:cNvSpPr txBox="1"/>
          <p:nvPr>
            <p:custDataLst>
              <p:tags r:id="rId9"/>
            </p:custDataLst>
          </p:nvPr>
        </p:nvSpPr>
        <p:spPr>
          <a:xfrm>
            <a:off x="2934533" y="1998818"/>
            <a:ext cx="1213313" cy="280125"/>
          </a:xfrm>
          <a:prstGeom prst="rect">
            <a:avLst/>
          </a:prstGeom>
          <a:noFill/>
        </p:spPr>
        <p:txBody>
          <a:bodyPr wrap="square" tIns="0" bIns="0">
            <a:normAutofit fontScale="90000"/>
          </a:bodyPr>
          <a:p>
            <a:pPr algn="ctr">
              <a:lnSpc>
                <a:spcPct val="130000"/>
              </a:lnSpc>
            </a:pPr>
            <a:r>
              <a:rPr lang="zh-CN" altLang="en-US" sz="1400" b="1" smtClean="0">
                <a:solidFill>
                  <a:srgbClr val="178AA1"/>
                </a:solidFill>
                <a:latin typeface="Arial" panose="020B0604020202020204" pitchFamily="34" charset="0"/>
                <a:ea typeface="微软雅黑" panose="020B0503020204020204" pitchFamily="34" charset="-122"/>
                <a:cs typeface="+mn-ea"/>
              </a:rPr>
              <a:t>标题文本预设</a:t>
            </a:r>
            <a:endParaRPr lang="zh-CN" altLang="en-US" sz="1400" b="1" smtClean="0">
              <a:solidFill>
                <a:srgbClr val="178AA1"/>
              </a:solidFill>
              <a:latin typeface="Arial" panose="020B0604020202020204" pitchFamily="34" charset="0"/>
              <a:ea typeface="微软雅黑" panose="020B0503020204020204" pitchFamily="34" charset="-122"/>
              <a:cs typeface="+mn-ea"/>
            </a:endParaRPr>
          </a:p>
        </p:txBody>
      </p:sp>
      <p:sp>
        <p:nvSpPr>
          <p:cNvPr id="82" name="文本框 81"/>
          <p:cNvSpPr txBox="1"/>
          <p:nvPr>
            <p:custDataLst>
              <p:tags r:id="rId10"/>
            </p:custDataLst>
          </p:nvPr>
        </p:nvSpPr>
        <p:spPr>
          <a:xfrm rot="18969360">
            <a:off x="2727248" y="1459790"/>
            <a:ext cx="352500" cy="346249"/>
          </a:xfrm>
          <a:prstGeom prst="rect">
            <a:avLst/>
          </a:prstGeom>
          <a:noFill/>
        </p:spPr>
        <p:txBody>
          <a:bodyPr wrap="square" lIns="0" tIns="0" rIns="0" bIns="0">
            <a:normAutofit/>
          </a:bodyPr>
          <a:p>
            <a:pPr algn="ctr">
              <a:lnSpc>
                <a:spcPct val="130000"/>
              </a:lnSpc>
            </a:pPr>
            <a:r>
              <a:rPr lang="en-US" altLang="zh-CN" sz="1500" b="1">
                <a:solidFill>
                  <a:srgbClr val="FFFFFF"/>
                </a:solidFill>
              </a:rPr>
              <a:t>02</a:t>
            </a:r>
            <a:endParaRPr lang="en-US" altLang="zh-CN" sz="1500" b="1">
              <a:solidFill>
                <a:srgbClr val="FFFFFF"/>
              </a:solidFill>
            </a:endParaRPr>
          </a:p>
        </p:txBody>
      </p:sp>
      <p:sp>
        <p:nvSpPr>
          <p:cNvPr id="83" name="矩形 82"/>
          <p:cNvSpPr/>
          <p:nvPr>
            <p:custDataLst>
              <p:tags r:id="rId11"/>
            </p:custDataLst>
          </p:nvPr>
        </p:nvSpPr>
        <p:spPr>
          <a:xfrm>
            <a:off x="4744526" y="1437624"/>
            <a:ext cx="1759379" cy="2268252"/>
          </a:xfrm>
          <a:prstGeom prst="rect">
            <a:avLst/>
          </a:prstGeom>
          <a:noFill/>
          <a:ln w="38100">
            <a:solidFill>
              <a:srgbClr val="40A693"/>
            </a:solidFill>
          </a:ln>
        </p:spPr>
        <p:style>
          <a:lnRef idx="2">
            <a:srgbClr val="4276AA">
              <a:shade val="50000"/>
            </a:srgbClr>
          </a:lnRef>
          <a:fillRef idx="1">
            <a:srgbClr val="4276AA"/>
          </a:fillRef>
          <a:effectRef idx="0">
            <a:srgbClr val="4276AA"/>
          </a:effectRef>
          <a:fontRef idx="minor">
            <a:srgbClr val="FFFFFF"/>
          </a:fontRef>
        </p:style>
        <p:txBody>
          <a:bodyPr wrap="square" tIns="1350000" anchor="t" anchorCtr="1">
            <a:normAutofit/>
          </a:bodyPr>
          <a:p>
            <a:pPr algn="ctr">
              <a:lnSpc>
                <a:spcPct val="130000"/>
              </a:lnSpc>
            </a:pPr>
            <a:r>
              <a:rPr lang="zh-CN" altLang="en-US" sz="900" smtClean="0">
                <a:solidFill>
                  <a:schemeClr val="bg1"/>
                </a:solidFill>
              </a:rPr>
              <a:t>此部分内容作为文字排版占位显示</a:t>
            </a:r>
            <a:br>
              <a:rPr lang="zh-CN" altLang="en-US" sz="900" smtClean="0">
                <a:solidFill>
                  <a:schemeClr val="bg1"/>
                </a:solidFill>
              </a:rPr>
            </a:br>
            <a:r>
              <a:rPr lang="zh-CN" altLang="en-US" sz="900" smtClean="0">
                <a:solidFill>
                  <a:schemeClr val="bg1"/>
                </a:solidFill>
              </a:rPr>
              <a:t>（建议使用主题字）。</a:t>
            </a:r>
            <a:endParaRPr lang="zh-CN" altLang="en-US" sz="900" smtClean="0">
              <a:solidFill>
                <a:schemeClr val="bg1"/>
              </a:solidFill>
            </a:endParaRPr>
          </a:p>
        </p:txBody>
      </p:sp>
      <p:sp>
        <p:nvSpPr>
          <p:cNvPr id="84" name="直角三角形 83"/>
          <p:cNvSpPr/>
          <p:nvPr>
            <p:custDataLst>
              <p:tags r:id="rId12"/>
            </p:custDataLst>
          </p:nvPr>
        </p:nvSpPr>
        <p:spPr>
          <a:xfrm rot="5400000">
            <a:off x="4771911" y="1410239"/>
            <a:ext cx="630554" cy="685323"/>
          </a:xfrm>
          <a:prstGeom prst="rtTriangle">
            <a:avLst/>
          </a:prstGeom>
          <a:solidFill>
            <a:srgbClr val="40A693"/>
          </a:solidFill>
          <a:ln w="38100">
            <a:solidFill>
              <a:srgbClr val="40A693"/>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85" name="直角三角形 84"/>
          <p:cNvSpPr/>
          <p:nvPr>
            <p:custDataLst>
              <p:tags r:id="rId13"/>
            </p:custDataLst>
          </p:nvPr>
        </p:nvSpPr>
        <p:spPr>
          <a:xfrm rot="16200000">
            <a:off x="5794233" y="2996204"/>
            <a:ext cx="680135" cy="739211"/>
          </a:xfrm>
          <a:prstGeom prst="rtTriangle">
            <a:avLst/>
          </a:prstGeom>
          <a:solidFill>
            <a:srgbClr val="40A693"/>
          </a:solidFill>
          <a:ln w="38100">
            <a:solidFill>
              <a:srgbClr val="40A693"/>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86" name="文本框 85"/>
          <p:cNvSpPr txBox="1"/>
          <p:nvPr>
            <p:custDataLst>
              <p:tags r:id="rId14"/>
            </p:custDataLst>
          </p:nvPr>
        </p:nvSpPr>
        <p:spPr>
          <a:xfrm>
            <a:off x="5017559" y="1998818"/>
            <a:ext cx="1213313" cy="280125"/>
          </a:xfrm>
          <a:prstGeom prst="rect">
            <a:avLst/>
          </a:prstGeom>
          <a:noFill/>
        </p:spPr>
        <p:txBody>
          <a:bodyPr wrap="square" tIns="0" bIns="0">
            <a:normAutofit fontScale="90000"/>
          </a:bodyPr>
          <a:p>
            <a:pPr algn="ctr">
              <a:lnSpc>
                <a:spcPct val="130000"/>
              </a:lnSpc>
            </a:pPr>
            <a:r>
              <a:rPr lang="zh-CN" altLang="en-US" sz="1400" b="1" smtClean="0">
                <a:solidFill>
                  <a:srgbClr val="40A693"/>
                </a:solidFill>
                <a:latin typeface="Arial" panose="020B0604020202020204" pitchFamily="34" charset="0"/>
                <a:ea typeface="微软雅黑" panose="020B0503020204020204" pitchFamily="34" charset="-122"/>
                <a:cs typeface="+mn-ea"/>
              </a:rPr>
              <a:t>标题文本预设</a:t>
            </a:r>
            <a:endParaRPr lang="zh-CN" altLang="en-US" sz="1400" b="1" smtClean="0">
              <a:solidFill>
                <a:srgbClr val="40A693"/>
              </a:solidFill>
              <a:latin typeface="Arial" panose="020B0604020202020204" pitchFamily="34" charset="0"/>
              <a:ea typeface="微软雅黑" panose="020B0503020204020204" pitchFamily="34" charset="-122"/>
              <a:cs typeface="+mn-ea"/>
            </a:endParaRPr>
          </a:p>
        </p:txBody>
      </p:sp>
      <p:sp>
        <p:nvSpPr>
          <p:cNvPr id="87" name="文本框 86"/>
          <p:cNvSpPr txBox="1"/>
          <p:nvPr>
            <p:custDataLst>
              <p:tags r:id="rId15"/>
            </p:custDataLst>
          </p:nvPr>
        </p:nvSpPr>
        <p:spPr>
          <a:xfrm rot="18969360">
            <a:off x="4789284" y="1459789"/>
            <a:ext cx="352500" cy="346249"/>
          </a:xfrm>
          <a:prstGeom prst="rect">
            <a:avLst/>
          </a:prstGeom>
          <a:noFill/>
        </p:spPr>
        <p:txBody>
          <a:bodyPr wrap="square" lIns="0" tIns="0" rIns="0" bIns="0">
            <a:normAutofit/>
          </a:bodyPr>
          <a:p>
            <a:pPr algn="ctr">
              <a:lnSpc>
                <a:spcPct val="130000"/>
              </a:lnSpc>
            </a:pPr>
            <a:r>
              <a:rPr lang="en-US" altLang="zh-CN" sz="1500" b="1">
                <a:solidFill>
                  <a:srgbClr val="FFFFFF"/>
                </a:solidFill>
              </a:rPr>
              <a:t>03</a:t>
            </a:r>
            <a:endParaRPr lang="en-US" altLang="zh-CN" sz="1500" b="1">
              <a:solidFill>
                <a:srgbClr val="FFFFFF"/>
              </a:solidFill>
            </a:endParaRPr>
          </a:p>
        </p:txBody>
      </p:sp>
      <p:sp>
        <p:nvSpPr>
          <p:cNvPr id="88" name="矩形 87"/>
          <p:cNvSpPr/>
          <p:nvPr>
            <p:custDataLst>
              <p:tags r:id="rId16"/>
            </p:custDataLst>
          </p:nvPr>
        </p:nvSpPr>
        <p:spPr>
          <a:xfrm>
            <a:off x="6827552" y="1437624"/>
            <a:ext cx="1759379" cy="2268252"/>
          </a:xfrm>
          <a:prstGeom prst="rect">
            <a:avLst/>
          </a:prstGeom>
          <a:noFill/>
          <a:ln w="38100">
            <a:solidFill>
              <a:srgbClr val="5268A5"/>
            </a:solidFill>
          </a:ln>
        </p:spPr>
        <p:style>
          <a:lnRef idx="2">
            <a:srgbClr val="4276AA">
              <a:shade val="50000"/>
            </a:srgbClr>
          </a:lnRef>
          <a:fillRef idx="1">
            <a:srgbClr val="4276AA"/>
          </a:fillRef>
          <a:effectRef idx="0">
            <a:srgbClr val="4276AA"/>
          </a:effectRef>
          <a:fontRef idx="minor">
            <a:srgbClr val="FFFFFF"/>
          </a:fontRef>
        </p:style>
        <p:txBody>
          <a:bodyPr wrap="square" tIns="1350000" anchor="t" anchorCtr="1">
            <a:normAutofit/>
          </a:bodyPr>
          <a:p>
            <a:pPr algn="ctr">
              <a:lnSpc>
                <a:spcPct val="130000"/>
              </a:lnSpc>
            </a:pPr>
            <a:r>
              <a:rPr lang="zh-CN" altLang="en-US" sz="900" smtClean="0">
                <a:solidFill>
                  <a:schemeClr val="bg1"/>
                </a:solidFill>
              </a:rPr>
              <a:t>此部分内容作为文字排版占位显示</a:t>
            </a:r>
            <a:br>
              <a:rPr lang="zh-CN" altLang="en-US" sz="900" smtClean="0">
                <a:solidFill>
                  <a:schemeClr val="bg1"/>
                </a:solidFill>
              </a:rPr>
            </a:br>
            <a:r>
              <a:rPr lang="zh-CN" altLang="en-US" sz="900" smtClean="0">
                <a:solidFill>
                  <a:schemeClr val="bg1"/>
                </a:solidFill>
              </a:rPr>
              <a:t>（建议使用主题字）。</a:t>
            </a:r>
            <a:endParaRPr lang="zh-CN" altLang="en-US" sz="900" smtClean="0">
              <a:solidFill>
                <a:schemeClr val="bg1"/>
              </a:solidFill>
            </a:endParaRPr>
          </a:p>
        </p:txBody>
      </p:sp>
      <p:sp>
        <p:nvSpPr>
          <p:cNvPr id="89" name="直角三角形 88"/>
          <p:cNvSpPr/>
          <p:nvPr>
            <p:custDataLst>
              <p:tags r:id="rId17"/>
            </p:custDataLst>
          </p:nvPr>
        </p:nvSpPr>
        <p:spPr>
          <a:xfrm rot="5400000">
            <a:off x="6854936" y="1410239"/>
            <a:ext cx="630554" cy="685323"/>
          </a:xfrm>
          <a:prstGeom prst="rtTriangle">
            <a:avLst/>
          </a:prstGeom>
          <a:solidFill>
            <a:srgbClr val="5268A5"/>
          </a:solidFill>
          <a:ln w="38100">
            <a:solidFill>
              <a:srgbClr val="5268A5"/>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90" name="直角三角形 89"/>
          <p:cNvSpPr/>
          <p:nvPr>
            <p:custDataLst>
              <p:tags r:id="rId18"/>
            </p:custDataLst>
          </p:nvPr>
        </p:nvSpPr>
        <p:spPr>
          <a:xfrm rot="16200000">
            <a:off x="7877258" y="2996204"/>
            <a:ext cx="680135" cy="739211"/>
          </a:xfrm>
          <a:prstGeom prst="rtTriangle">
            <a:avLst/>
          </a:prstGeom>
          <a:solidFill>
            <a:srgbClr val="5268A5"/>
          </a:solidFill>
          <a:ln w="38100">
            <a:solidFill>
              <a:srgbClr val="5268A5"/>
            </a:solidFill>
          </a:ln>
        </p:spPr>
        <p:style>
          <a:lnRef idx="2">
            <a:srgbClr val="4276AA">
              <a:shade val="50000"/>
            </a:srgbClr>
          </a:lnRef>
          <a:fillRef idx="1">
            <a:srgbClr val="4276AA"/>
          </a:fillRef>
          <a:effectRef idx="0">
            <a:srgbClr val="4276AA"/>
          </a:effectRef>
          <a:fontRef idx="minor">
            <a:srgbClr val="FFFFFF"/>
          </a:fontRef>
        </p:style>
        <p:txBody>
          <a:bodyPr anchor="ctr"/>
          <a:p>
            <a:pPr algn="ctr">
              <a:lnSpc>
                <a:spcPct val="130000"/>
              </a:lnSpc>
            </a:pPr>
            <a:endParaRPr sz="1350"/>
          </a:p>
        </p:txBody>
      </p:sp>
      <p:sp>
        <p:nvSpPr>
          <p:cNvPr id="91" name="文本框 90"/>
          <p:cNvSpPr txBox="1"/>
          <p:nvPr>
            <p:custDataLst>
              <p:tags r:id="rId19"/>
            </p:custDataLst>
          </p:nvPr>
        </p:nvSpPr>
        <p:spPr>
          <a:xfrm>
            <a:off x="7100584" y="1998818"/>
            <a:ext cx="1213313" cy="280125"/>
          </a:xfrm>
          <a:prstGeom prst="rect">
            <a:avLst/>
          </a:prstGeom>
          <a:noFill/>
        </p:spPr>
        <p:txBody>
          <a:bodyPr wrap="square" tIns="0" bIns="0">
            <a:normAutofit fontScale="90000"/>
          </a:bodyPr>
          <a:p>
            <a:pPr algn="ctr">
              <a:lnSpc>
                <a:spcPct val="130000"/>
              </a:lnSpc>
            </a:pPr>
            <a:r>
              <a:rPr lang="zh-CN" altLang="en-US" sz="1400" b="1" smtClean="0">
                <a:solidFill>
                  <a:srgbClr val="5268A5">
                    <a:lumMod val="100000"/>
                  </a:srgbClr>
                </a:solidFill>
                <a:latin typeface="Arial" panose="020B0604020202020204" pitchFamily="34" charset="0"/>
                <a:ea typeface="微软雅黑" panose="020B0503020204020204" pitchFamily="34" charset="-122"/>
                <a:cs typeface="+mn-ea"/>
              </a:rPr>
              <a:t>标题文本预设</a:t>
            </a:r>
            <a:endParaRPr lang="zh-CN" altLang="en-US" sz="1400" b="1" smtClean="0">
              <a:solidFill>
                <a:srgbClr val="5268A5">
                  <a:lumMod val="100000"/>
                </a:srgbClr>
              </a:solidFill>
              <a:latin typeface="Arial" panose="020B0604020202020204" pitchFamily="34" charset="0"/>
              <a:ea typeface="微软雅黑" panose="020B0503020204020204" pitchFamily="34" charset="-122"/>
              <a:cs typeface="+mn-ea"/>
            </a:endParaRPr>
          </a:p>
        </p:txBody>
      </p:sp>
      <p:sp>
        <p:nvSpPr>
          <p:cNvPr id="92" name="文本框 91"/>
          <p:cNvSpPr txBox="1"/>
          <p:nvPr>
            <p:custDataLst>
              <p:tags r:id="rId20"/>
            </p:custDataLst>
          </p:nvPr>
        </p:nvSpPr>
        <p:spPr>
          <a:xfrm rot="18969360">
            <a:off x="6872309" y="1459789"/>
            <a:ext cx="352500" cy="346249"/>
          </a:xfrm>
          <a:prstGeom prst="rect">
            <a:avLst/>
          </a:prstGeom>
          <a:noFill/>
        </p:spPr>
        <p:txBody>
          <a:bodyPr wrap="square" lIns="0" tIns="0" rIns="0" bIns="0">
            <a:normAutofit/>
          </a:bodyPr>
          <a:p>
            <a:pPr algn="ctr">
              <a:lnSpc>
                <a:spcPct val="130000"/>
              </a:lnSpc>
            </a:pPr>
            <a:r>
              <a:rPr lang="en-US" altLang="zh-CN" sz="1500" b="1" dirty="0">
                <a:solidFill>
                  <a:srgbClr val="FFFFFF"/>
                </a:solidFill>
              </a:rPr>
              <a:t>04</a:t>
            </a:r>
            <a:endParaRPr lang="en-US" altLang="zh-CN" sz="15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flipH="1">
            <a:off x="1925706" y="3435846"/>
            <a:ext cx="5886654" cy="0"/>
          </a:xfrm>
          <a:prstGeom prst="line">
            <a:avLst/>
          </a:prstGeom>
          <a:ln w="31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7697517" y="3567425"/>
            <a:ext cx="486054" cy="486054"/>
            <a:chOff x="10262562" y="4756567"/>
            <a:chExt cx="648072" cy="648072"/>
          </a:xfrm>
        </p:grpSpPr>
        <p:sp>
          <p:nvSpPr>
            <p:cNvPr id="75" name="圆角矩形 74"/>
            <p:cNvSpPr/>
            <p:nvPr/>
          </p:nvSpPr>
          <p:spPr>
            <a:xfrm>
              <a:off x="10262562" y="4756567"/>
              <a:ext cx="648072" cy="648072"/>
            </a:xfrm>
            <a:prstGeom prst="roundRect">
              <a:avLst/>
            </a:prstGeom>
            <a:solidFill>
              <a:schemeClr val="bg1">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76" name="Freeform 9"/>
            <p:cNvSpPr/>
            <p:nvPr/>
          </p:nvSpPr>
          <p:spPr bwMode="auto">
            <a:xfrm flipH="1">
              <a:off x="10324993" y="4916724"/>
              <a:ext cx="523211" cy="32775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ysClr val="windowText" lastClr="000000"/>
                </a:solidFill>
                <a:latin typeface="Calibri" panose="020F0502020204030204"/>
                <a:ea typeface="宋体" panose="02010600030101010101" pitchFamily="2" charset="-122"/>
              </a:endParaRPr>
            </a:p>
          </p:txBody>
        </p:sp>
      </p:grpSp>
      <p:grpSp>
        <p:nvGrpSpPr>
          <p:cNvPr id="77" name="组合 76"/>
          <p:cNvGrpSpPr/>
          <p:nvPr/>
        </p:nvGrpSpPr>
        <p:grpSpPr>
          <a:xfrm>
            <a:off x="7697517" y="2965503"/>
            <a:ext cx="486054" cy="486054"/>
            <a:chOff x="10262562" y="3923133"/>
            <a:chExt cx="648072" cy="648072"/>
          </a:xfrm>
        </p:grpSpPr>
        <p:sp>
          <p:nvSpPr>
            <p:cNvPr id="78" name="圆角矩形 77"/>
            <p:cNvSpPr/>
            <p:nvPr/>
          </p:nvSpPr>
          <p:spPr>
            <a:xfrm>
              <a:off x="10262562" y="3923133"/>
              <a:ext cx="648072" cy="648072"/>
            </a:xfrm>
            <a:prstGeom prst="roundRect">
              <a:avLst/>
            </a:prstGeom>
            <a:solidFill>
              <a:schemeClr val="bg1">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79" name="Freeform 41"/>
            <p:cNvSpPr>
              <a:spLocks noEditPoints="1"/>
            </p:cNvSpPr>
            <p:nvPr/>
          </p:nvSpPr>
          <p:spPr bwMode="auto">
            <a:xfrm>
              <a:off x="10377113" y="4037684"/>
              <a:ext cx="418970" cy="418970"/>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35 w 256"/>
                <a:gd name="T11" fmla="*/ 200 h 256"/>
                <a:gd name="T12" fmla="*/ 119 w 256"/>
                <a:gd name="T13" fmla="*/ 200 h 256"/>
                <a:gd name="T14" fmla="*/ 112 w 256"/>
                <a:gd name="T15" fmla="*/ 192 h 256"/>
                <a:gd name="T16" fmla="*/ 111 w 256"/>
                <a:gd name="T17" fmla="*/ 176 h 256"/>
                <a:gd name="T18" fmla="*/ 119 w 256"/>
                <a:gd name="T19" fmla="*/ 168 h 256"/>
                <a:gd name="T20" fmla="*/ 135 w 256"/>
                <a:gd name="T21" fmla="*/ 168 h 256"/>
                <a:gd name="T22" fmla="*/ 143 w 256"/>
                <a:gd name="T23" fmla="*/ 176 h 256"/>
                <a:gd name="T24" fmla="*/ 144 w 256"/>
                <a:gd name="T25" fmla="*/ 192 h 256"/>
                <a:gd name="T26" fmla="*/ 135 w 256"/>
                <a:gd name="T27" fmla="*/ 200 h 256"/>
                <a:gd name="T28" fmla="*/ 170 w 256"/>
                <a:gd name="T29" fmla="*/ 109 h 256"/>
                <a:gd name="T30" fmla="*/ 154 w 256"/>
                <a:gd name="T31" fmla="*/ 125 h 256"/>
                <a:gd name="T32" fmla="*/ 145 w 256"/>
                <a:gd name="T33" fmla="*/ 132 h 256"/>
                <a:gd name="T34" fmla="*/ 144 w 256"/>
                <a:gd name="T35" fmla="*/ 135 h 256"/>
                <a:gd name="T36" fmla="*/ 143 w 256"/>
                <a:gd name="T37" fmla="*/ 144 h 256"/>
                <a:gd name="T38" fmla="*/ 135 w 256"/>
                <a:gd name="T39" fmla="*/ 152 h 256"/>
                <a:gd name="T40" fmla="*/ 120 w 256"/>
                <a:gd name="T41" fmla="*/ 152 h 256"/>
                <a:gd name="T42" fmla="*/ 112 w 256"/>
                <a:gd name="T43" fmla="*/ 144 h 256"/>
                <a:gd name="T44" fmla="*/ 112 w 256"/>
                <a:gd name="T45" fmla="*/ 140 h 256"/>
                <a:gd name="T46" fmla="*/ 115 w 256"/>
                <a:gd name="T47" fmla="*/ 124 h 256"/>
                <a:gd name="T48" fmla="*/ 123 w 256"/>
                <a:gd name="T49" fmla="*/ 113 h 256"/>
                <a:gd name="T50" fmla="*/ 134 w 256"/>
                <a:gd name="T51" fmla="*/ 104 h 256"/>
                <a:gd name="T52" fmla="*/ 143 w 256"/>
                <a:gd name="T53" fmla="*/ 96 h 256"/>
                <a:gd name="T54" fmla="*/ 144 w 256"/>
                <a:gd name="T55" fmla="*/ 93 h 256"/>
                <a:gd name="T56" fmla="*/ 140 w 256"/>
                <a:gd name="T57" fmla="*/ 86 h 256"/>
                <a:gd name="T58" fmla="*/ 128 w 256"/>
                <a:gd name="T59" fmla="*/ 83 h 256"/>
                <a:gd name="T60" fmla="*/ 117 w 256"/>
                <a:gd name="T61" fmla="*/ 86 h 256"/>
                <a:gd name="T62" fmla="*/ 111 w 256"/>
                <a:gd name="T63" fmla="*/ 97 h 256"/>
                <a:gd name="T64" fmla="*/ 103 w 256"/>
                <a:gd name="T65" fmla="*/ 104 h 256"/>
                <a:gd name="T66" fmla="*/ 103 w 256"/>
                <a:gd name="T67" fmla="*/ 104 h 256"/>
                <a:gd name="T68" fmla="*/ 87 w 256"/>
                <a:gd name="T69" fmla="*/ 102 h 256"/>
                <a:gd name="T70" fmla="*/ 81 w 256"/>
                <a:gd name="T71" fmla="*/ 99 h 256"/>
                <a:gd name="T72" fmla="*/ 80 w 256"/>
                <a:gd name="T73" fmla="*/ 93 h 256"/>
                <a:gd name="T74" fmla="*/ 95 w 256"/>
                <a:gd name="T75" fmla="*/ 66 h 256"/>
                <a:gd name="T76" fmla="*/ 128 w 256"/>
                <a:gd name="T77" fmla="*/ 56 h 256"/>
                <a:gd name="T78" fmla="*/ 162 w 256"/>
                <a:gd name="T79" fmla="*/ 66 h 256"/>
                <a:gd name="T80" fmla="*/ 176 w 256"/>
                <a:gd name="T81" fmla="*/ 92 h 256"/>
                <a:gd name="T82" fmla="*/ 170 w 256"/>
                <a:gd name="T83" fmla="*/ 1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0"/>
                  </a:moveTo>
                  <a:cubicBezTo>
                    <a:pt x="57" y="0"/>
                    <a:pt x="0" y="57"/>
                    <a:pt x="0" y="128"/>
                  </a:cubicBezTo>
                  <a:cubicBezTo>
                    <a:pt x="0" y="199"/>
                    <a:pt x="57" y="256"/>
                    <a:pt x="128" y="256"/>
                  </a:cubicBezTo>
                  <a:cubicBezTo>
                    <a:pt x="199" y="256"/>
                    <a:pt x="256" y="199"/>
                    <a:pt x="256" y="128"/>
                  </a:cubicBezTo>
                  <a:cubicBezTo>
                    <a:pt x="256" y="57"/>
                    <a:pt x="199" y="0"/>
                    <a:pt x="128" y="0"/>
                  </a:cubicBezTo>
                  <a:close/>
                  <a:moveTo>
                    <a:pt x="135" y="200"/>
                  </a:moveTo>
                  <a:cubicBezTo>
                    <a:pt x="119" y="200"/>
                    <a:pt x="119" y="200"/>
                    <a:pt x="119" y="200"/>
                  </a:cubicBezTo>
                  <a:cubicBezTo>
                    <a:pt x="115" y="200"/>
                    <a:pt x="112" y="196"/>
                    <a:pt x="112" y="192"/>
                  </a:cubicBezTo>
                  <a:cubicBezTo>
                    <a:pt x="111" y="176"/>
                    <a:pt x="111" y="176"/>
                    <a:pt x="111" y="176"/>
                  </a:cubicBezTo>
                  <a:cubicBezTo>
                    <a:pt x="111" y="171"/>
                    <a:pt x="115" y="168"/>
                    <a:pt x="119" y="168"/>
                  </a:cubicBezTo>
                  <a:cubicBezTo>
                    <a:pt x="135" y="168"/>
                    <a:pt x="135" y="168"/>
                    <a:pt x="135" y="168"/>
                  </a:cubicBezTo>
                  <a:cubicBezTo>
                    <a:pt x="140" y="168"/>
                    <a:pt x="143" y="172"/>
                    <a:pt x="143" y="176"/>
                  </a:cubicBezTo>
                  <a:cubicBezTo>
                    <a:pt x="144" y="192"/>
                    <a:pt x="144" y="192"/>
                    <a:pt x="144" y="192"/>
                  </a:cubicBezTo>
                  <a:cubicBezTo>
                    <a:pt x="144" y="196"/>
                    <a:pt x="140" y="200"/>
                    <a:pt x="135" y="200"/>
                  </a:cubicBezTo>
                  <a:close/>
                  <a:moveTo>
                    <a:pt x="170" y="109"/>
                  </a:moveTo>
                  <a:cubicBezTo>
                    <a:pt x="167" y="114"/>
                    <a:pt x="162" y="119"/>
                    <a:pt x="154" y="125"/>
                  </a:cubicBezTo>
                  <a:cubicBezTo>
                    <a:pt x="148" y="130"/>
                    <a:pt x="146" y="132"/>
                    <a:pt x="145" y="132"/>
                  </a:cubicBezTo>
                  <a:cubicBezTo>
                    <a:pt x="145" y="133"/>
                    <a:pt x="144" y="134"/>
                    <a:pt x="144" y="135"/>
                  </a:cubicBezTo>
                  <a:cubicBezTo>
                    <a:pt x="143" y="136"/>
                    <a:pt x="143" y="138"/>
                    <a:pt x="143" y="144"/>
                  </a:cubicBezTo>
                  <a:cubicBezTo>
                    <a:pt x="143" y="149"/>
                    <a:pt x="139" y="152"/>
                    <a:pt x="135" y="152"/>
                  </a:cubicBezTo>
                  <a:cubicBezTo>
                    <a:pt x="120" y="152"/>
                    <a:pt x="120" y="152"/>
                    <a:pt x="120" y="152"/>
                  </a:cubicBezTo>
                  <a:cubicBezTo>
                    <a:pt x="116" y="152"/>
                    <a:pt x="112" y="149"/>
                    <a:pt x="112" y="144"/>
                  </a:cubicBezTo>
                  <a:cubicBezTo>
                    <a:pt x="112" y="140"/>
                    <a:pt x="112" y="140"/>
                    <a:pt x="112" y="140"/>
                  </a:cubicBezTo>
                  <a:cubicBezTo>
                    <a:pt x="112" y="134"/>
                    <a:pt x="113" y="129"/>
                    <a:pt x="115" y="124"/>
                  </a:cubicBezTo>
                  <a:cubicBezTo>
                    <a:pt x="117" y="120"/>
                    <a:pt x="119" y="117"/>
                    <a:pt x="123" y="113"/>
                  </a:cubicBezTo>
                  <a:cubicBezTo>
                    <a:pt x="125" y="111"/>
                    <a:pt x="129" y="108"/>
                    <a:pt x="134" y="104"/>
                  </a:cubicBezTo>
                  <a:cubicBezTo>
                    <a:pt x="141" y="99"/>
                    <a:pt x="142" y="97"/>
                    <a:pt x="143" y="96"/>
                  </a:cubicBezTo>
                  <a:cubicBezTo>
                    <a:pt x="144" y="95"/>
                    <a:pt x="144" y="94"/>
                    <a:pt x="144" y="93"/>
                  </a:cubicBezTo>
                  <a:cubicBezTo>
                    <a:pt x="144" y="92"/>
                    <a:pt x="143" y="89"/>
                    <a:pt x="140" y="86"/>
                  </a:cubicBezTo>
                  <a:cubicBezTo>
                    <a:pt x="137" y="84"/>
                    <a:pt x="132" y="83"/>
                    <a:pt x="128" y="83"/>
                  </a:cubicBezTo>
                  <a:cubicBezTo>
                    <a:pt x="124" y="83"/>
                    <a:pt x="120" y="84"/>
                    <a:pt x="117" y="86"/>
                  </a:cubicBezTo>
                  <a:cubicBezTo>
                    <a:pt x="114" y="88"/>
                    <a:pt x="112" y="92"/>
                    <a:pt x="111" y="97"/>
                  </a:cubicBezTo>
                  <a:cubicBezTo>
                    <a:pt x="111" y="101"/>
                    <a:pt x="107" y="104"/>
                    <a:pt x="103" y="104"/>
                  </a:cubicBezTo>
                  <a:cubicBezTo>
                    <a:pt x="103" y="104"/>
                    <a:pt x="103" y="104"/>
                    <a:pt x="103" y="104"/>
                  </a:cubicBezTo>
                  <a:cubicBezTo>
                    <a:pt x="87" y="102"/>
                    <a:pt x="87" y="102"/>
                    <a:pt x="87" y="102"/>
                  </a:cubicBezTo>
                  <a:cubicBezTo>
                    <a:pt x="85" y="102"/>
                    <a:pt x="83" y="101"/>
                    <a:pt x="81" y="99"/>
                  </a:cubicBezTo>
                  <a:cubicBezTo>
                    <a:pt x="80" y="97"/>
                    <a:pt x="79" y="95"/>
                    <a:pt x="80" y="93"/>
                  </a:cubicBezTo>
                  <a:cubicBezTo>
                    <a:pt x="82" y="81"/>
                    <a:pt x="87" y="72"/>
                    <a:pt x="95" y="66"/>
                  </a:cubicBezTo>
                  <a:cubicBezTo>
                    <a:pt x="104" y="59"/>
                    <a:pt x="115" y="56"/>
                    <a:pt x="128" y="56"/>
                  </a:cubicBezTo>
                  <a:cubicBezTo>
                    <a:pt x="142" y="56"/>
                    <a:pt x="153" y="60"/>
                    <a:pt x="162" y="66"/>
                  </a:cubicBezTo>
                  <a:cubicBezTo>
                    <a:pt x="171" y="73"/>
                    <a:pt x="176" y="82"/>
                    <a:pt x="176" y="92"/>
                  </a:cubicBezTo>
                  <a:cubicBezTo>
                    <a:pt x="176" y="99"/>
                    <a:pt x="174" y="104"/>
                    <a:pt x="170"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ysClr val="windowText" lastClr="000000"/>
                </a:solidFill>
                <a:latin typeface="Calibri" panose="020F0502020204030204"/>
                <a:ea typeface="宋体" panose="02010600030101010101" pitchFamily="2" charset="-122"/>
              </a:endParaRPr>
            </a:p>
          </p:txBody>
        </p:sp>
      </p:grpSp>
      <p:grpSp>
        <p:nvGrpSpPr>
          <p:cNvPr id="80" name="组合 79"/>
          <p:cNvGrpSpPr/>
          <p:nvPr/>
        </p:nvGrpSpPr>
        <p:grpSpPr>
          <a:xfrm>
            <a:off x="7697517" y="1761660"/>
            <a:ext cx="486054" cy="486054"/>
            <a:chOff x="8903518" y="2489855"/>
            <a:chExt cx="648072" cy="648072"/>
          </a:xfrm>
        </p:grpSpPr>
        <p:sp>
          <p:nvSpPr>
            <p:cNvPr id="81" name="圆角矩形 80"/>
            <p:cNvSpPr/>
            <p:nvPr/>
          </p:nvSpPr>
          <p:spPr>
            <a:xfrm>
              <a:off x="8903518" y="2489855"/>
              <a:ext cx="648072" cy="648072"/>
            </a:xfrm>
            <a:prstGeom prst="roundRect">
              <a:avLst/>
            </a:prstGeom>
            <a:solidFill>
              <a:schemeClr val="bg1">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82" name="Freeform 45"/>
            <p:cNvSpPr/>
            <p:nvPr/>
          </p:nvSpPr>
          <p:spPr bwMode="auto">
            <a:xfrm flipH="1">
              <a:off x="9018069" y="2604406"/>
              <a:ext cx="418970" cy="418970"/>
            </a:xfrm>
            <a:custGeom>
              <a:avLst/>
              <a:gdLst>
                <a:gd name="T0" fmla="*/ 240 w 256"/>
                <a:gd name="T1" fmla="*/ 88 h 256"/>
                <a:gd name="T2" fmla="*/ 168 w 256"/>
                <a:gd name="T3" fmla="*/ 88 h 256"/>
                <a:gd name="T4" fmla="*/ 168 w 256"/>
                <a:gd name="T5" fmla="*/ 16 h 256"/>
                <a:gd name="T6" fmla="*/ 152 w 256"/>
                <a:gd name="T7" fmla="*/ 0 h 256"/>
                <a:gd name="T8" fmla="*/ 104 w 256"/>
                <a:gd name="T9" fmla="*/ 0 h 256"/>
                <a:gd name="T10" fmla="*/ 88 w 256"/>
                <a:gd name="T11" fmla="*/ 16 h 256"/>
                <a:gd name="T12" fmla="*/ 88 w 256"/>
                <a:gd name="T13" fmla="*/ 88 h 256"/>
                <a:gd name="T14" fmla="*/ 16 w 256"/>
                <a:gd name="T15" fmla="*/ 88 h 256"/>
                <a:gd name="T16" fmla="*/ 0 w 256"/>
                <a:gd name="T17" fmla="*/ 104 h 256"/>
                <a:gd name="T18" fmla="*/ 0 w 256"/>
                <a:gd name="T19" fmla="*/ 152 h 256"/>
                <a:gd name="T20" fmla="*/ 16 w 256"/>
                <a:gd name="T21" fmla="*/ 168 h 256"/>
                <a:gd name="T22" fmla="*/ 88 w 256"/>
                <a:gd name="T23" fmla="*/ 168 h 256"/>
                <a:gd name="T24" fmla="*/ 88 w 256"/>
                <a:gd name="T25" fmla="*/ 240 h 256"/>
                <a:gd name="T26" fmla="*/ 104 w 256"/>
                <a:gd name="T27" fmla="*/ 256 h 256"/>
                <a:gd name="T28" fmla="*/ 152 w 256"/>
                <a:gd name="T29" fmla="*/ 256 h 256"/>
                <a:gd name="T30" fmla="*/ 168 w 256"/>
                <a:gd name="T31" fmla="*/ 240 h 256"/>
                <a:gd name="T32" fmla="*/ 168 w 256"/>
                <a:gd name="T33" fmla="*/ 168 h 256"/>
                <a:gd name="T34" fmla="*/ 240 w 256"/>
                <a:gd name="T35" fmla="*/ 168 h 256"/>
                <a:gd name="T36" fmla="*/ 256 w 256"/>
                <a:gd name="T37" fmla="*/ 152 h 256"/>
                <a:gd name="T38" fmla="*/ 256 w 256"/>
                <a:gd name="T39" fmla="*/ 104 h 256"/>
                <a:gd name="T40" fmla="*/ 240 w 256"/>
                <a:gd name="T41" fmla="*/ 8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256">
                  <a:moveTo>
                    <a:pt x="240" y="88"/>
                  </a:moveTo>
                  <a:cubicBezTo>
                    <a:pt x="168" y="88"/>
                    <a:pt x="168" y="88"/>
                    <a:pt x="168" y="88"/>
                  </a:cubicBezTo>
                  <a:cubicBezTo>
                    <a:pt x="168" y="16"/>
                    <a:pt x="168" y="16"/>
                    <a:pt x="168" y="16"/>
                  </a:cubicBezTo>
                  <a:cubicBezTo>
                    <a:pt x="168" y="7"/>
                    <a:pt x="161" y="0"/>
                    <a:pt x="152" y="0"/>
                  </a:cubicBezTo>
                  <a:cubicBezTo>
                    <a:pt x="104" y="0"/>
                    <a:pt x="104" y="0"/>
                    <a:pt x="104" y="0"/>
                  </a:cubicBezTo>
                  <a:cubicBezTo>
                    <a:pt x="95" y="0"/>
                    <a:pt x="88" y="7"/>
                    <a:pt x="88" y="16"/>
                  </a:cubicBezTo>
                  <a:cubicBezTo>
                    <a:pt x="88" y="88"/>
                    <a:pt x="88" y="88"/>
                    <a:pt x="88" y="88"/>
                  </a:cubicBezTo>
                  <a:cubicBezTo>
                    <a:pt x="16" y="88"/>
                    <a:pt x="16" y="88"/>
                    <a:pt x="16" y="88"/>
                  </a:cubicBezTo>
                  <a:cubicBezTo>
                    <a:pt x="7" y="88"/>
                    <a:pt x="0" y="95"/>
                    <a:pt x="0" y="104"/>
                  </a:cubicBezTo>
                  <a:cubicBezTo>
                    <a:pt x="0" y="152"/>
                    <a:pt x="0" y="152"/>
                    <a:pt x="0" y="152"/>
                  </a:cubicBezTo>
                  <a:cubicBezTo>
                    <a:pt x="0" y="161"/>
                    <a:pt x="7" y="168"/>
                    <a:pt x="16" y="168"/>
                  </a:cubicBezTo>
                  <a:cubicBezTo>
                    <a:pt x="88" y="168"/>
                    <a:pt x="88" y="168"/>
                    <a:pt x="88" y="168"/>
                  </a:cubicBezTo>
                  <a:cubicBezTo>
                    <a:pt x="88" y="240"/>
                    <a:pt x="88" y="240"/>
                    <a:pt x="88" y="240"/>
                  </a:cubicBezTo>
                  <a:cubicBezTo>
                    <a:pt x="88" y="249"/>
                    <a:pt x="95" y="256"/>
                    <a:pt x="104" y="256"/>
                  </a:cubicBezTo>
                  <a:cubicBezTo>
                    <a:pt x="152" y="256"/>
                    <a:pt x="152" y="256"/>
                    <a:pt x="152" y="256"/>
                  </a:cubicBezTo>
                  <a:cubicBezTo>
                    <a:pt x="161" y="256"/>
                    <a:pt x="168" y="249"/>
                    <a:pt x="168" y="240"/>
                  </a:cubicBezTo>
                  <a:cubicBezTo>
                    <a:pt x="168" y="168"/>
                    <a:pt x="168" y="168"/>
                    <a:pt x="168" y="168"/>
                  </a:cubicBezTo>
                  <a:cubicBezTo>
                    <a:pt x="240" y="168"/>
                    <a:pt x="240" y="168"/>
                    <a:pt x="240" y="168"/>
                  </a:cubicBezTo>
                  <a:cubicBezTo>
                    <a:pt x="249" y="168"/>
                    <a:pt x="256" y="161"/>
                    <a:pt x="256" y="152"/>
                  </a:cubicBezTo>
                  <a:cubicBezTo>
                    <a:pt x="256" y="104"/>
                    <a:pt x="256" y="104"/>
                    <a:pt x="256" y="104"/>
                  </a:cubicBezTo>
                  <a:cubicBezTo>
                    <a:pt x="256" y="95"/>
                    <a:pt x="249" y="88"/>
                    <a:pt x="240" y="88"/>
                  </a:cubicBezTo>
                  <a:close/>
                </a:path>
              </a:pathLst>
            </a:custGeom>
            <a:solidFill>
              <a:schemeClr val="bg1"/>
            </a:solidFill>
            <a:ln>
              <a:noFill/>
            </a:ln>
          </p:spPr>
          <p:txBody>
            <a:bodyPr vert="horz" wrap="square" lIns="68580" tIns="34290" rIns="68580" bIns="3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350">
                <a:solidFill>
                  <a:sysClr val="windowText" lastClr="000000"/>
                </a:solidFill>
                <a:latin typeface="Calibri" panose="020F0502020204030204"/>
                <a:ea typeface="宋体" panose="02010600030101010101" pitchFamily="2" charset="-122"/>
              </a:endParaRPr>
            </a:p>
          </p:txBody>
        </p:sp>
      </p:grpSp>
      <p:grpSp>
        <p:nvGrpSpPr>
          <p:cNvPr id="83" name="组合 82"/>
          <p:cNvGrpSpPr/>
          <p:nvPr/>
        </p:nvGrpSpPr>
        <p:grpSpPr>
          <a:xfrm>
            <a:off x="7697517" y="2363582"/>
            <a:ext cx="486054" cy="486054"/>
            <a:chOff x="10262562" y="3132604"/>
            <a:chExt cx="648072" cy="648072"/>
          </a:xfrm>
        </p:grpSpPr>
        <p:sp>
          <p:nvSpPr>
            <p:cNvPr id="84" name="圆角矩形 83"/>
            <p:cNvSpPr/>
            <p:nvPr/>
          </p:nvSpPr>
          <p:spPr>
            <a:xfrm>
              <a:off x="10262562" y="3132604"/>
              <a:ext cx="648072" cy="648072"/>
            </a:xfrm>
            <a:prstGeom prst="roundRect">
              <a:avLst/>
            </a:prstGeom>
            <a:solidFill>
              <a:schemeClr val="bg1">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85" name="Freeform 50"/>
            <p:cNvSpPr>
              <a:spLocks noEditPoints="1"/>
            </p:cNvSpPr>
            <p:nvPr/>
          </p:nvSpPr>
          <p:spPr bwMode="auto">
            <a:xfrm flipH="1">
              <a:off x="10384153" y="3291960"/>
              <a:ext cx="411930" cy="329360"/>
            </a:xfrm>
            <a:custGeom>
              <a:avLst/>
              <a:gdLst>
                <a:gd name="T0" fmla="*/ 0 w 208"/>
                <a:gd name="T1" fmla="*/ 168 h 184"/>
                <a:gd name="T2" fmla="*/ 16 w 208"/>
                <a:gd name="T3" fmla="*/ 184 h 184"/>
                <a:gd name="T4" fmla="*/ 192 w 208"/>
                <a:gd name="T5" fmla="*/ 184 h 184"/>
                <a:gd name="T6" fmla="*/ 208 w 208"/>
                <a:gd name="T7" fmla="*/ 168 h 184"/>
                <a:gd name="T8" fmla="*/ 208 w 208"/>
                <a:gd name="T9" fmla="*/ 0 h 184"/>
                <a:gd name="T10" fmla="*/ 0 w 208"/>
                <a:gd name="T11" fmla="*/ 0 h 184"/>
                <a:gd name="T12" fmla="*/ 0 w 208"/>
                <a:gd name="T13" fmla="*/ 168 h 184"/>
                <a:gd name="T14" fmla="*/ 160 w 208"/>
                <a:gd name="T15" fmla="*/ 16 h 184"/>
                <a:gd name="T16" fmla="*/ 176 w 208"/>
                <a:gd name="T17" fmla="*/ 16 h 184"/>
                <a:gd name="T18" fmla="*/ 176 w 208"/>
                <a:gd name="T19" fmla="*/ 152 h 184"/>
                <a:gd name="T20" fmla="*/ 160 w 208"/>
                <a:gd name="T21" fmla="*/ 152 h 184"/>
                <a:gd name="T22" fmla="*/ 160 w 208"/>
                <a:gd name="T23" fmla="*/ 16 h 184"/>
                <a:gd name="T24" fmla="*/ 128 w 208"/>
                <a:gd name="T25" fmla="*/ 16 h 184"/>
                <a:gd name="T26" fmla="*/ 144 w 208"/>
                <a:gd name="T27" fmla="*/ 16 h 184"/>
                <a:gd name="T28" fmla="*/ 144 w 208"/>
                <a:gd name="T29" fmla="*/ 152 h 184"/>
                <a:gd name="T30" fmla="*/ 128 w 208"/>
                <a:gd name="T31" fmla="*/ 152 h 184"/>
                <a:gd name="T32" fmla="*/ 128 w 208"/>
                <a:gd name="T33" fmla="*/ 16 h 184"/>
                <a:gd name="T34" fmla="*/ 96 w 208"/>
                <a:gd name="T35" fmla="*/ 16 h 184"/>
                <a:gd name="T36" fmla="*/ 112 w 208"/>
                <a:gd name="T37" fmla="*/ 16 h 184"/>
                <a:gd name="T38" fmla="*/ 112 w 208"/>
                <a:gd name="T39" fmla="*/ 152 h 184"/>
                <a:gd name="T40" fmla="*/ 96 w 208"/>
                <a:gd name="T41" fmla="*/ 152 h 184"/>
                <a:gd name="T42" fmla="*/ 96 w 208"/>
                <a:gd name="T43" fmla="*/ 16 h 184"/>
                <a:gd name="T44" fmla="*/ 64 w 208"/>
                <a:gd name="T45" fmla="*/ 16 h 184"/>
                <a:gd name="T46" fmla="*/ 80 w 208"/>
                <a:gd name="T47" fmla="*/ 16 h 184"/>
                <a:gd name="T48" fmla="*/ 80 w 208"/>
                <a:gd name="T49" fmla="*/ 152 h 184"/>
                <a:gd name="T50" fmla="*/ 64 w 208"/>
                <a:gd name="T51" fmla="*/ 152 h 184"/>
                <a:gd name="T52" fmla="*/ 64 w 208"/>
                <a:gd name="T53" fmla="*/ 16 h 184"/>
                <a:gd name="T54" fmla="*/ 32 w 208"/>
                <a:gd name="T55" fmla="*/ 16 h 184"/>
                <a:gd name="T56" fmla="*/ 48 w 208"/>
                <a:gd name="T57" fmla="*/ 16 h 184"/>
                <a:gd name="T58" fmla="*/ 48 w 208"/>
                <a:gd name="T59" fmla="*/ 152 h 184"/>
                <a:gd name="T60" fmla="*/ 32 w 208"/>
                <a:gd name="T61" fmla="*/ 152 h 184"/>
                <a:gd name="T62" fmla="*/ 32 w 208"/>
                <a:gd name="T63" fmla="*/ 1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84">
                  <a:moveTo>
                    <a:pt x="0" y="168"/>
                  </a:moveTo>
                  <a:cubicBezTo>
                    <a:pt x="0" y="177"/>
                    <a:pt x="7" y="184"/>
                    <a:pt x="16" y="184"/>
                  </a:cubicBezTo>
                  <a:cubicBezTo>
                    <a:pt x="192" y="184"/>
                    <a:pt x="192" y="184"/>
                    <a:pt x="192" y="184"/>
                  </a:cubicBezTo>
                  <a:cubicBezTo>
                    <a:pt x="201" y="184"/>
                    <a:pt x="208" y="177"/>
                    <a:pt x="208" y="168"/>
                  </a:cubicBezTo>
                  <a:cubicBezTo>
                    <a:pt x="208" y="0"/>
                    <a:pt x="208" y="0"/>
                    <a:pt x="208" y="0"/>
                  </a:cubicBezTo>
                  <a:cubicBezTo>
                    <a:pt x="0" y="0"/>
                    <a:pt x="0" y="0"/>
                    <a:pt x="0" y="0"/>
                  </a:cubicBezTo>
                  <a:lnTo>
                    <a:pt x="0" y="168"/>
                  </a:lnTo>
                  <a:close/>
                  <a:moveTo>
                    <a:pt x="160" y="16"/>
                  </a:moveTo>
                  <a:cubicBezTo>
                    <a:pt x="176" y="16"/>
                    <a:pt x="176" y="16"/>
                    <a:pt x="176" y="16"/>
                  </a:cubicBezTo>
                  <a:cubicBezTo>
                    <a:pt x="176" y="152"/>
                    <a:pt x="176" y="152"/>
                    <a:pt x="176" y="152"/>
                  </a:cubicBezTo>
                  <a:cubicBezTo>
                    <a:pt x="160" y="152"/>
                    <a:pt x="160" y="152"/>
                    <a:pt x="160" y="152"/>
                  </a:cubicBezTo>
                  <a:lnTo>
                    <a:pt x="160" y="16"/>
                  </a:lnTo>
                  <a:close/>
                  <a:moveTo>
                    <a:pt x="128" y="16"/>
                  </a:moveTo>
                  <a:cubicBezTo>
                    <a:pt x="144" y="16"/>
                    <a:pt x="144" y="16"/>
                    <a:pt x="144" y="16"/>
                  </a:cubicBezTo>
                  <a:cubicBezTo>
                    <a:pt x="144" y="152"/>
                    <a:pt x="144" y="152"/>
                    <a:pt x="144" y="152"/>
                  </a:cubicBezTo>
                  <a:cubicBezTo>
                    <a:pt x="128" y="152"/>
                    <a:pt x="128" y="152"/>
                    <a:pt x="128" y="152"/>
                  </a:cubicBezTo>
                  <a:lnTo>
                    <a:pt x="128" y="16"/>
                  </a:lnTo>
                  <a:close/>
                  <a:moveTo>
                    <a:pt x="96" y="16"/>
                  </a:moveTo>
                  <a:cubicBezTo>
                    <a:pt x="112" y="16"/>
                    <a:pt x="112" y="16"/>
                    <a:pt x="112" y="16"/>
                  </a:cubicBezTo>
                  <a:cubicBezTo>
                    <a:pt x="112" y="152"/>
                    <a:pt x="112" y="152"/>
                    <a:pt x="112" y="152"/>
                  </a:cubicBezTo>
                  <a:cubicBezTo>
                    <a:pt x="96" y="152"/>
                    <a:pt x="96" y="152"/>
                    <a:pt x="96" y="152"/>
                  </a:cubicBezTo>
                  <a:lnTo>
                    <a:pt x="96" y="16"/>
                  </a:lnTo>
                  <a:close/>
                  <a:moveTo>
                    <a:pt x="64" y="16"/>
                  </a:moveTo>
                  <a:cubicBezTo>
                    <a:pt x="80" y="16"/>
                    <a:pt x="80" y="16"/>
                    <a:pt x="80" y="16"/>
                  </a:cubicBezTo>
                  <a:cubicBezTo>
                    <a:pt x="80" y="152"/>
                    <a:pt x="80" y="152"/>
                    <a:pt x="80" y="152"/>
                  </a:cubicBezTo>
                  <a:cubicBezTo>
                    <a:pt x="64" y="152"/>
                    <a:pt x="64" y="152"/>
                    <a:pt x="64" y="152"/>
                  </a:cubicBezTo>
                  <a:lnTo>
                    <a:pt x="64" y="16"/>
                  </a:lnTo>
                  <a:close/>
                  <a:moveTo>
                    <a:pt x="32" y="16"/>
                  </a:moveTo>
                  <a:cubicBezTo>
                    <a:pt x="48" y="16"/>
                    <a:pt x="48" y="16"/>
                    <a:pt x="48" y="16"/>
                  </a:cubicBezTo>
                  <a:cubicBezTo>
                    <a:pt x="48" y="152"/>
                    <a:pt x="48" y="152"/>
                    <a:pt x="48" y="152"/>
                  </a:cubicBezTo>
                  <a:cubicBezTo>
                    <a:pt x="32" y="152"/>
                    <a:pt x="32" y="152"/>
                    <a:pt x="32" y="152"/>
                  </a:cubicBezTo>
                  <a:lnTo>
                    <a:pt x="32" y="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ysClr val="windowText" lastClr="000000"/>
                </a:solidFill>
                <a:latin typeface="Calibri" panose="020F0502020204030204"/>
                <a:ea typeface="宋体" panose="02010600030101010101" pitchFamily="2" charset="-122"/>
              </a:endParaRPr>
            </a:p>
          </p:txBody>
        </p:sp>
      </p:grpSp>
      <p:cxnSp>
        <p:nvCxnSpPr>
          <p:cNvPr id="86" name="直接连接符 85"/>
          <p:cNvCxnSpPr/>
          <p:nvPr/>
        </p:nvCxnSpPr>
        <p:spPr>
          <a:xfrm flipH="1">
            <a:off x="3389368" y="2232372"/>
            <a:ext cx="4422992" cy="0"/>
          </a:xfrm>
          <a:prstGeom prst="line">
            <a:avLst/>
          </a:prstGeom>
          <a:ln w="31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3811411" y="2839550"/>
            <a:ext cx="4000949" cy="0"/>
          </a:xfrm>
          <a:prstGeom prst="line">
            <a:avLst/>
          </a:prstGeom>
          <a:ln w="31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961373" y="4029912"/>
            <a:ext cx="4850987" cy="0"/>
          </a:xfrm>
          <a:prstGeom prst="line">
            <a:avLst/>
          </a:prstGeom>
          <a:ln w="31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89" name="流程图: 决策 88"/>
          <p:cNvSpPr/>
          <p:nvPr/>
        </p:nvSpPr>
        <p:spPr>
          <a:xfrm>
            <a:off x="2195736" y="1519805"/>
            <a:ext cx="1237634" cy="1157448"/>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HelveticaNeueLT Pro 35 Th" pitchFamily="34" charset="0"/>
              </a:rPr>
              <a:t>20%</a:t>
            </a:r>
            <a:endParaRPr lang="zh-CN" altLang="en-US" sz="1800">
              <a:latin typeface="HelveticaNeueLT Pro 35 Th" pitchFamily="34" charset="0"/>
            </a:endParaRPr>
          </a:p>
        </p:txBody>
      </p:sp>
      <p:sp>
        <p:nvSpPr>
          <p:cNvPr id="90" name="流程图: 决策 89"/>
          <p:cNvSpPr/>
          <p:nvPr/>
        </p:nvSpPr>
        <p:spPr>
          <a:xfrm>
            <a:off x="798552" y="1810631"/>
            <a:ext cx="1887727" cy="1838975"/>
          </a:xfrm>
          <a:prstGeom prst="flowChartDecisi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HelveticaNeueLT Pro 35 Th" pitchFamily="34" charset="0"/>
              </a:rPr>
              <a:t>55%</a:t>
            </a:r>
            <a:endParaRPr lang="zh-CN" altLang="en-US" sz="2400">
              <a:latin typeface="HelveticaNeueLT Pro 35 Th" pitchFamily="34" charset="0"/>
            </a:endParaRPr>
          </a:p>
        </p:txBody>
      </p:sp>
      <p:sp>
        <p:nvSpPr>
          <p:cNvPr id="91" name="流程图: 决策 90"/>
          <p:cNvSpPr/>
          <p:nvPr/>
        </p:nvSpPr>
        <p:spPr>
          <a:xfrm>
            <a:off x="2883995" y="2284280"/>
            <a:ext cx="1010746" cy="945260"/>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latin typeface="HelveticaNeueLT Pro 35 Th" pitchFamily="34" charset="0"/>
              </a:rPr>
              <a:t>10%</a:t>
            </a:r>
            <a:endParaRPr lang="zh-CN" altLang="en-US" sz="1500">
              <a:latin typeface="HelveticaNeueLT Pro 35 Th" pitchFamily="34" charset="0"/>
            </a:endParaRPr>
          </a:p>
        </p:txBody>
      </p:sp>
      <p:sp>
        <p:nvSpPr>
          <p:cNvPr id="92" name="矩形 91"/>
          <p:cNvSpPr/>
          <p:nvPr/>
        </p:nvSpPr>
        <p:spPr>
          <a:xfrm>
            <a:off x="6314128" y="1884802"/>
            <a:ext cx="963725" cy="248209"/>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93" name="矩形 92"/>
          <p:cNvSpPr/>
          <p:nvPr/>
        </p:nvSpPr>
        <p:spPr>
          <a:xfrm>
            <a:off x="6314128" y="2483099"/>
            <a:ext cx="963725" cy="248209"/>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94" name="矩形 93"/>
          <p:cNvSpPr/>
          <p:nvPr/>
        </p:nvSpPr>
        <p:spPr>
          <a:xfrm>
            <a:off x="6314128" y="3092313"/>
            <a:ext cx="963725" cy="248209"/>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95" name="矩形 94"/>
          <p:cNvSpPr/>
          <p:nvPr/>
        </p:nvSpPr>
        <p:spPr>
          <a:xfrm>
            <a:off x="6314128" y="3699031"/>
            <a:ext cx="963725" cy="248209"/>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96" name="流程图: 决策 95"/>
          <p:cNvSpPr/>
          <p:nvPr/>
        </p:nvSpPr>
        <p:spPr>
          <a:xfrm>
            <a:off x="2038192" y="2809742"/>
            <a:ext cx="1503190" cy="1464369"/>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latin typeface="HelveticaNeueLT Pro 35 Th" pitchFamily="34" charset="0"/>
              </a:rPr>
              <a:t>35%</a:t>
            </a:r>
            <a:endParaRPr lang="zh-CN" altLang="en-US" sz="1800">
              <a:latin typeface="HelveticaNeueLT Pro 35 Th"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22" presetClass="entr" presetSubtype="2"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right)">
                                      <p:cBhvr>
                                        <p:cTn id="21" dur="500"/>
                                        <p:tgtEl>
                                          <p:spTgt spid="86"/>
                                        </p:tgtEl>
                                      </p:cBhvr>
                                    </p:animEffect>
                                  </p:childTnLst>
                                </p:cTn>
                              </p:par>
                              <p:par>
                                <p:cTn id="22" presetID="12" presetClass="entr" presetSubtype="2" fill="hold" grpId="0" nodeType="withEffect">
                                  <p:stCondLst>
                                    <p:cond delay="200"/>
                                  </p:stCondLst>
                                  <p:childTnLst>
                                    <p:set>
                                      <p:cBhvr>
                                        <p:cTn id="23" dur="1" fill="hold">
                                          <p:stCondLst>
                                            <p:cond delay="0"/>
                                          </p:stCondLst>
                                        </p:cTn>
                                        <p:tgtEl>
                                          <p:spTgt spid="92"/>
                                        </p:tgtEl>
                                        <p:attrNameLst>
                                          <p:attrName>style.visibility</p:attrName>
                                        </p:attrNameLst>
                                      </p:cBhvr>
                                      <p:to>
                                        <p:strVal val="visible"/>
                                      </p:to>
                                    </p:set>
                                    <p:anim calcmode="lin" valueType="num">
                                      <p:cBhvr additive="base">
                                        <p:cTn id="24" dur="500"/>
                                        <p:tgtEl>
                                          <p:spTgt spid="92"/>
                                        </p:tgtEl>
                                        <p:attrNameLst>
                                          <p:attrName>ppt_x</p:attrName>
                                        </p:attrNameLst>
                                      </p:cBhvr>
                                      <p:tavLst>
                                        <p:tav tm="0">
                                          <p:val>
                                            <p:strVal val="#ppt_x+#ppt_w*1.125000"/>
                                          </p:val>
                                        </p:tav>
                                        <p:tav tm="100000">
                                          <p:val>
                                            <p:strVal val="#ppt_x"/>
                                          </p:val>
                                        </p:tav>
                                      </p:tavLst>
                                    </p:anim>
                                    <p:animEffect transition="in" filter="wipe(left)">
                                      <p:cBhvr>
                                        <p:cTn id="25" dur="500"/>
                                        <p:tgtEl>
                                          <p:spTgt spid="92"/>
                                        </p:tgtEl>
                                      </p:cBhvr>
                                    </p:animEffect>
                                  </p:childTnLst>
                                </p:cTn>
                              </p:par>
                              <p:par>
                                <p:cTn id="26" presetID="31" presetClass="entr" presetSubtype="0"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 calcmode="lin" valueType="num">
                                      <p:cBhvr>
                                        <p:cTn id="28" dur="500" fill="hold"/>
                                        <p:tgtEl>
                                          <p:spTgt spid="89"/>
                                        </p:tgtEl>
                                        <p:attrNameLst>
                                          <p:attrName>ppt_w</p:attrName>
                                        </p:attrNameLst>
                                      </p:cBhvr>
                                      <p:tavLst>
                                        <p:tav tm="0">
                                          <p:val>
                                            <p:fltVal val="0"/>
                                          </p:val>
                                        </p:tav>
                                        <p:tav tm="100000">
                                          <p:val>
                                            <p:strVal val="#ppt_w"/>
                                          </p:val>
                                        </p:tav>
                                      </p:tavLst>
                                    </p:anim>
                                    <p:anim calcmode="lin" valueType="num">
                                      <p:cBhvr>
                                        <p:cTn id="29" dur="500" fill="hold"/>
                                        <p:tgtEl>
                                          <p:spTgt spid="89"/>
                                        </p:tgtEl>
                                        <p:attrNameLst>
                                          <p:attrName>ppt_h</p:attrName>
                                        </p:attrNameLst>
                                      </p:cBhvr>
                                      <p:tavLst>
                                        <p:tav tm="0">
                                          <p:val>
                                            <p:fltVal val="0"/>
                                          </p:val>
                                        </p:tav>
                                        <p:tav tm="100000">
                                          <p:val>
                                            <p:strVal val="#ppt_h"/>
                                          </p:val>
                                        </p:tav>
                                      </p:tavLst>
                                    </p:anim>
                                    <p:anim calcmode="lin" valueType="num">
                                      <p:cBhvr>
                                        <p:cTn id="30" dur="500" fill="hold"/>
                                        <p:tgtEl>
                                          <p:spTgt spid="89"/>
                                        </p:tgtEl>
                                        <p:attrNameLst>
                                          <p:attrName>style.rotation</p:attrName>
                                        </p:attrNameLst>
                                      </p:cBhvr>
                                      <p:tavLst>
                                        <p:tav tm="0">
                                          <p:val>
                                            <p:fltVal val="90"/>
                                          </p:val>
                                        </p:tav>
                                        <p:tav tm="100000">
                                          <p:val>
                                            <p:fltVal val="0"/>
                                          </p:val>
                                        </p:tav>
                                      </p:tavLst>
                                    </p:anim>
                                    <p:animEffect transition="in" filter="fade">
                                      <p:cBhvr>
                                        <p:cTn id="31" dur="500"/>
                                        <p:tgtEl>
                                          <p:spTgt spid="89"/>
                                        </p:tgtEl>
                                      </p:cBhvr>
                                    </p:animEffect>
                                  </p:childTnLst>
                                </p:cTn>
                              </p:par>
                              <p:par>
                                <p:cTn id="32" presetID="10" presetClass="entr" presetSubtype="0" fill="hold" nodeType="withEffect">
                                  <p:stCondLst>
                                    <p:cond delay="10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22" presetClass="entr" presetSubtype="2" fill="hold" nodeType="withEffect">
                                  <p:stCondLst>
                                    <p:cond delay="1000"/>
                                  </p:stCondLst>
                                  <p:childTnLst>
                                    <p:set>
                                      <p:cBhvr>
                                        <p:cTn id="36" dur="1" fill="hold">
                                          <p:stCondLst>
                                            <p:cond delay="0"/>
                                          </p:stCondLst>
                                        </p:cTn>
                                        <p:tgtEl>
                                          <p:spTgt spid="87"/>
                                        </p:tgtEl>
                                        <p:attrNameLst>
                                          <p:attrName>style.visibility</p:attrName>
                                        </p:attrNameLst>
                                      </p:cBhvr>
                                      <p:to>
                                        <p:strVal val="visible"/>
                                      </p:to>
                                    </p:set>
                                    <p:animEffect transition="in" filter="wipe(right)">
                                      <p:cBhvr>
                                        <p:cTn id="37" dur="500"/>
                                        <p:tgtEl>
                                          <p:spTgt spid="87"/>
                                        </p:tgtEl>
                                      </p:cBhvr>
                                    </p:animEffect>
                                  </p:childTnLst>
                                </p:cTn>
                              </p:par>
                              <p:par>
                                <p:cTn id="38" presetID="12" presetClass="entr" presetSubtype="2" fill="hold" grpId="0" nodeType="withEffect">
                                  <p:stCondLst>
                                    <p:cond delay="1200"/>
                                  </p:stCondLst>
                                  <p:childTnLst>
                                    <p:set>
                                      <p:cBhvr>
                                        <p:cTn id="39" dur="1" fill="hold">
                                          <p:stCondLst>
                                            <p:cond delay="0"/>
                                          </p:stCondLst>
                                        </p:cTn>
                                        <p:tgtEl>
                                          <p:spTgt spid="93"/>
                                        </p:tgtEl>
                                        <p:attrNameLst>
                                          <p:attrName>style.visibility</p:attrName>
                                        </p:attrNameLst>
                                      </p:cBhvr>
                                      <p:to>
                                        <p:strVal val="visible"/>
                                      </p:to>
                                    </p:set>
                                    <p:anim calcmode="lin" valueType="num">
                                      <p:cBhvr additive="base">
                                        <p:cTn id="40" dur="500"/>
                                        <p:tgtEl>
                                          <p:spTgt spid="93"/>
                                        </p:tgtEl>
                                        <p:attrNameLst>
                                          <p:attrName>ppt_x</p:attrName>
                                        </p:attrNameLst>
                                      </p:cBhvr>
                                      <p:tavLst>
                                        <p:tav tm="0">
                                          <p:val>
                                            <p:strVal val="#ppt_x+#ppt_w*1.125000"/>
                                          </p:val>
                                        </p:tav>
                                        <p:tav tm="100000">
                                          <p:val>
                                            <p:strVal val="#ppt_x"/>
                                          </p:val>
                                        </p:tav>
                                      </p:tavLst>
                                    </p:anim>
                                    <p:animEffect transition="in" filter="wipe(left)">
                                      <p:cBhvr>
                                        <p:cTn id="41" dur="500"/>
                                        <p:tgtEl>
                                          <p:spTgt spid="93"/>
                                        </p:tgtEl>
                                      </p:cBhvr>
                                    </p:animEffect>
                                  </p:childTnLst>
                                </p:cTn>
                              </p:par>
                              <p:par>
                                <p:cTn id="42" presetID="31" presetClass="entr" presetSubtype="0" fill="hold" grpId="0" nodeType="withEffect">
                                  <p:stCondLst>
                                    <p:cond delay="1500"/>
                                  </p:stCondLst>
                                  <p:childTnLst>
                                    <p:set>
                                      <p:cBhvr>
                                        <p:cTn id="43" dur="1" fill="hold">
                                          <p:stCondLst>
                                            <p:cond delay="0"/>
                                          </p:stCondLst>
                                        </p:cTn>
                                        <p:tgtEl>
                                          <p:spTgt spid="91"/>
                                        </p:tgtEl>
                                        <p:attrNameLst>
                                          <p:attrName>style.visibility</p:attrName>
                                        </p:attrNameLst>
                                      </p:cBhvr>
                                      <p:to>
                                        <p:strVal val="visible"/>
                                      </p:to>
                                    </p:set>
                                    <p:anim calcmode="lin" valueType="num">
                                      <p:cBhvr>
                                        <p:cTn id="44" dur="500" fill="hold"/>
                                        <p:tgtEl>
                                          <p:spTgt spid="91"/>
                                        </p:tgtEl>
                                        <p:attrNameLst>
                                          <p:attrName>ppt_w</p:attrName>
                                        </p:attrNameLst>
                                      </p:cBhvr>
                                      <p:tavLst>
                                        <p:tav tm="0">
                                          <p:val>
                                            <p:fltVal val="0"/>
                                          </p:val>
                                        </p:tav>
                                        <p:tav tm="100000">
                                          <p:val>
                                            <p:strVal val="#ppt_w"/>
                                          </p:val>
                                        </p:tav>
                                      </p:tavLst>
                                    </p:anim>
                                    <p:anim calcmode="lin" valueType="num">
                                      <p:cBhvr>
                                        <p:cTn id="45" dur="500" fill="hold"/>
                                        <p:tgtEl>
                                          <p:spTgt spid="91"/>
                                        </p:tgtEl>
                                        <p:attrNameLst>
                                          <p:attrName>ppt_h</p:attrName>
                                        </p:attrNameLst>
                                      </p:cBhvr>
                                      <p:tavLst>
                                        <p:tav tm="0">
                                          <p:val>
                                            <p:fltVal val="0"/>
                                          </p:val>
                                        </p:tav>
                                        <p:tav tm="100000">
                                          <p:val>
                                            <p:strVal val="#ppt_h"/>
                                          </p:val>
                                        </p:tav>
                                      </p:tavLst>
                                    </p:anim>
                                    <p:anim calcmode="lin" valueType="num">
                                      <p:cBhvr>
                                        <p:cTn id="46" dur="500" fill="hold"/>
                                        <p:tgtEl>
                                          <p:spTgt spid="91"/>
                                        </p:tgtEl>
                                        <p:attrNameLst>
                                          <p:attrName>style.rotation</p:attrName>
                                        </p:attrNameLst>
                                      </p:cBhvr>
                                      <p:tavLst>
                                        <p:tav tm="0">
                                          <p:val>
                                            <p:fltVal val="90"/>
                                          </p:val>
                                        </p:tav>
                                        <p:tav tm="100000">
                                          <p:val>
                                            <p:fltVal val="0"/>
                                          </p:val>
                                        </p:tav>
                                      </p:tavLst>
                                    </p:anim>
                                    <p:animEffect transition="in" filter="fade">
                                      <p:cBhvr>
                                        <p:cTn id="47" dur="500"/>
                                        <p:tgtEl>
                                          <p:spTgt spid="91"/>
                                        </p:tgtEl>
                                      </p:cBhvr>
                                    </p:animEffect>
                                  </p:childTnLst>
                                </p:cTn>
                              </p:par>
                              <p:par>
                                <p:cTn id="48" presetID="10" presetClass="entr" presetSubtype="0" fill="hold" nodeType="withEffect">
                                  <p:stCondLst>
                                    <p:cond delay="200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22" presetClass="entr" presetSubtype="2" fill="hold" nodeType="withEffect">
                                  <p:stCondLst>
                                    <p:cond delay="2000"/>
                                  </p:stCondLst>
                                  <p:childTnLst>
                                    <p:set>
                                      <p:cBhvr>
                                        <p:cTn id="52" dur="1" fill="hold">
                                          <p:stCondLst>
                                            <p:cond delay="0"/>
                                          </p:stCondLst>
                                        </p:cTn>
                                        <p:tgtEl>
                                          <p:spTgt spid="73"/>
                                        </p:tgtEl>
                                        <p:attrNameLst>
                                          <p:attrName>style.visibility</p:attrName>
                                        </p:attrNameLst>
                                      </p:cBhvr>
                                      <p:to>
                                        <p:strVal val="visible"/>
                                      </p:to>
                                    </p:set>
                                    <p:animEffect transition="in" filter="wipe(right)">
                                      <p:cBhvr>
                                        <p:cTn id="53" dur="500"/>
                                        <p:tgtEl>
                                          <p:spTgt spid="73"/>
                                        </p:tgtEl>
                                      </p:cBhvr>
                                    </p:animEffect>
                                  </p:childTnLst>
                                </p:cTn>
                              </p:par>
                              <p:par>
                                <p:cTn id="54" presetID="12" presetClass="entr" presetSubtype="2" fill="hold" grpId="0" nodeType="withEffect">
                                  <p:stCondLst>
                                    <p:cond delay="2200"/>
                                  </p:stCondLst>
                                  <p:childTnLst>
                                    <p:set>
                                      <p:cBhvr>
                                        <p:cTn id="55" dur="1" fill="hold">
                                          <p:stCondLst>
                                            <p:cond delay="0"/>
                                          </p:stCondLst>
                                        </p:cTn>
                                        <p:tgtEl>
                                          <p:spTgt spid="94"/>
                                        </p:tgtEl>
                                        <p:attrNameLst>
                                          <p:attrName>style.visibility</p:attrName>
                                        </p:attrNameLst>
                                      </p:cBhvr>
                                      <p:to>
                                        <p:strVal val="visible"/>
                                      </p:to>
                                    </p:set>
                                    <p:anim calcmode="lin" valueType="num">
                                      <p:cBhvr additive="base">
                                        <p:cTn id="56" dur="500"/>
                                        <p:tgtEl>
                                          <p:spTgt spid="94"/>
                                        </p:tgtEl>
                                        <p:attrNameLst>
                                          <p:attrName>ppt_x</p:attrName>
                                        </p:attrNameLst>
                                      </p:cBhvr>
                                      <p:tavLst>
                                        <p:tav tm="0">
                                          <p:val>
                                            <p:strVal val="#ppt_x+#ppt_w*1.125000"/>
                                          </p:val>
                                        </p:tav>
                                        <p:tav tm="100000">
                                          <p:val>
                                            <p:strVal val="#ppt_x"/>
                                          </p:val>
                                        </p:tav>
                                      </p:tavLst>
                                    </p:anim>
                                    <p:animEffect transition="in" filter="wipe(left)">
                                      <p:cBhvr>
                                        <p:cTn id="57" dur="500"/>
                                        <p:tgtEl>
                                          <p:spTgt spid="94"/>
                                        </p:tgtEl>
                                      </p:cBhvr>
                                    </p:animEffect>
                                  </p:childTnLst>
                                </p:cTn>
                              </p:par>
                              <p:par>
                                <p:cTn id="58" presetID="31" presetClass="entr" presetSubtype="0" fill="hold" grpId="0" nodeType="withEffect">
                                  <p:stCondLst>
                                    <p:cond delay="250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ppt_w</p:attrName>
                                        </p:attrNameLst>
                                      </p:cBhvr>
                                      <p:tavLst>
                                        <p:tav tm="0">
                                          <p:val>
                                            <p:fltVal val="0"/>
                                          </p:val>
                                        </p:tav>
                                        <p:tav tm="100000">
                                          <p:val>
                                            <p:strVal val="#ppt_w"/>
                                          </p:val>
                                        </p:tav>
                                      </p:tavLst>
                                    </p:anim>
                                    <p:anim calcmode="lin" valueType="num">
                                      <p:cBhvr>
                                        <p:cTn id="61" dur="500" fill="hold"/>
                                        <p:tgtEl>
                                          <p:spTgt spid="90"/>
                                        </p:tgtEl>
                                        <p:attrNameLst>
                                          <p:attrName>ppt_h</p:attrName>
                                        </p:attrNameLst>
                                      </p:cBhvr>
                                      <p:tavLst>
                                        <p:tav tm="0">
                                          <p:val>
                                            <p:fltVal val="0"/>
                                          </p:val>
                                        </p:tav>
                                        <p:tav tm="100000">
                                          <p:val>
                                            <p:strVal val="#ppt_h"/>
                                          </p:val>
                                        </p:tav>
                                      </p:tavLst>
                                    </p:anim>
                                    <p:anim calcmode="lin" valueType="num">
                                      <p:cBhvr>
                                        <p:cTn id="62" dur="500" fill="hold"/>
                                        <p:tgtEl>
                                          <p:spTgt spid="90"/>
                                        </p:tgtEl>
                                        <p:attrNameLst>
                                          <p:attrName>style.rotation</p:attrName>
                                        </p:attrNameLst>
                                      </p:cBhvr>
                                      <p:tavLst>
                                        <p:tav tm="0">
                                          <p:val>
                                            <p:fltVal val="90"/>
                                          </p:val>
                                        </p:tav>
                                        <p:tav tm="100000">
                                          <p:val>
                                            <p:fltVal val="0"/>
                                          </p:val>
                                        </p:tav>
                                      </p:tavLst>
                                    </p:anim>
                                    <p:animEffect transition="in" filter="fade">
                                      <p:cBhvr>
                                        <p:cTn id="63" dur="500"/>
                                        <p:tgtEl>
                                          <p:spTgt spid="90"/>
                                        </p:tgtEl>
                                      </p:cBhvr>
                                    </p:animEffect>
                                  </p:childTnLst>
                                </p:cTn>
                              </p:par>
                              <p:par>
                                <p:cTn id="64" presetID="10" presetClass="entr" presetSubtype="0" fill="hold" nodeType="withEffect">
                                  <p:stCondLst>
                                    <p:cond delay="300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22" presetClass="entr" presetSubtype="2" fill="hold" nodeType="withEffect">
                                  <p:stCondLst>
                                    <p:cond delay="3000"/>
                                  </p:stCondLst>
                                  <p:childTnLst>
                                    <p:set>
                                      <p:cBhvr>
                                        <p:cTn id="68" dur="1" fill="hold">
                                          <p:stCondLst>
                                            <p:cond delay="0"/>
                                          </p:stCondLst>
                                        </p:cTn>
                                        <p:tgtEl>
                                          <p:spTgt spid="88"/>
                                        </p:tgtEl>
                                        <p:attrNameLst>
                                          <p:attrName>style.visibility</p:attrName>
                                        </p:attrNameLst>
                                      </p:cBhvr>
                                      <p:to>
                                        <p:strVal val="visible"/>
                                      </p:to>
                                    </p:set>
                                    <p:animEffect transition="in" filter="wipe(right)">
                                      <p:cBhvr>
                                        <p:cTn id="69" dur="500"/>
                                        <p:tgtEl>
                                          <p:spTgt spid="88"/>
                                        </p:tgtEl>
                                      </p:cBhvr>
                                    </p:animEffect>
                                  </p:childTnLst>
                                </p:cTn>
                              </p:par>
                              <p:par>
                                <p:cTn id="70" presetID="12" presetClass="entr" presetSubtype="2" fill="hold" grpId="0" nodeType="withEffect">
                                  <p:stCondLst>
                                    <p:cond delay="3200"/>
                                  </p:stCondLst>
                                  <p:childTnLst>
                                    <p:set>
                                      <p:cBhvr>
                                        <p:cTn id="71" dur="1" fill="hold">
                                          <p:stCondLst>
                                            <p:cond delay="0"/>
                                          </p:stCondLst>
                                        </p:cTn>
                                        <p:tgtEl>
                                          <p:spTgt spid="95"/>
                                        </p:tgtEl>
                                        <p:attrNameLst>
                                          <p:attrName>style.visibility</p:attrName>
                                        </p:attrNameLst>
                                      </p:cBhvr>
                                      <p:to>
                                        <p:strVal val="visible"/>
                                      </p:to>
                                    </p:set>
                                    <p:anim calcmode="lin" valueType="num">
                                      <p:cBhvr additive="base">
                                        <p:cTn id="72" dur="500"/>
                                        <p:tgtEl>
                                          <p:spTgt spid="95"/>
                                        </p:tgtEl>
                                        <p:attrNameLst>
                                          <p:attrName>ppt_x</p:attrName>
                                        </p:attrNameLst>
                                      </p:cBhvr>
                                      <p:tavLst>
                                        <p:tav tm="0">
                                          <p:val>
                                            <p:strVal val="#ppt_x+#ppt_w*1.125000"/>
                                          </p:val>
                                        </p:tav>
                                        <p:tav tm="100000">
                                          <p:val>
                                            <p:strVal val="#ppt_x"/>
                                          </p:val>
                                        </p:tav>
                                      </p:tavLst>
                                    </p:anim>
                                    <p:animEffect transition="in" filter="wipe(left)">
                                      <p:cBhvr>
                                        <p:cTn id="73" dur="500"/>
                                        <p:tgtEl>
                                          <p:spTgt spid="95"/>
                                        </p:tgtEl>
                                      </p:cBhvr>
                                    </p:animEffect>
                                  </p:childTnLst>
                                </p:cTn>
                              </p:par>
                              <p:par>
                                <p:cTn id="74" presetID="31" presetClass="entr" presetSubtype="0" fill="hold" grpId="0" nodeType="withEffect">
                                  <p:stCondLst>
                                    <p:cond delay="3500"/>
                                  </p:stCondLst>
                                  <p:childTnLst>
                                    <p:set>
                                      <p:cBhvr>
                                        <p:cTn id="75" dur="1" fill="hold">
                                          <p:stCondLst>
                                            <p:cond delay="0"/>
                                          </p:stCondLst>
                                        </p:cTn>
                                        <p:tgtEl>
                                          <p:spTgt spid="96"/>
                                        </p:tgtEl>
                                        <p:attrNameLst>
                                          <p:attrName>style.visibility</p:attrName>
                                        </p:attrNameLst>
                                      </p:cBhvr>
                                      <p:to>
                                        <p:strVal val="visible"/>
                                      </p:to>
                                    </p:set>
                                    <p:anim calcmode="lin" valueType="num">
                                      <p:cBhvr>
                                        <p:cTn id="76" dur="500" fill="hold"/>
                                        <p:tgtEl>
                                          <p:spTgt spid="96"/>
                                        </p:tgtEl>
                                        <p:attrNameLst>
                                          <p:attrName>ppt_w</p:attrName>
                                        </p:attrNameLst>
                                      </p:cBhvr>
                                      <p:tavLst>
                                        <p:tav tm="0">
                                          <p:val>
                                            <p:fltVal val="0"/>
                                          </p:val>
                                        </p:tav>
                                        <p:tav tm="100000">
                                          <p:val>
                                            <p:strVal val="#ppt_w"/>
                                          </p:val>
                                        </p:tav>
                                      </p:tavLst>
                                    </p:anim>
                                    <p:anim calcmode="lin" valueType="num">
                                      <p:cBhvr>
                                        <p:cTn id="77" dur="500" fill="hold"/>
                                        <p:tgtEl>
                                          <p:spTgt spid="96"/>
                                        </p:tgtEl>
                                        <p:attrNameLst>
                                          <p:attrName>ppt_h</p:attrName>
                                        </p:attrNameLst>
                                      </p:cBhvr>
                                      <p:tavLst>
                                        <p:tav tm="0">
                                          <p:val>
                                            <p:fltVal val="0"/>
                                          </p:val>
                                        </p:tav>
                                        <p:tav tm="100000">
                                          <p:val>
                                            <p:strVal val="#ppt_h"/>
                                          </p:val>
                                        </p:tav>
                                      </p:tavLst>
                                    </p:anim>
                                    <p:anim calcmode="lin" valueType="num">
                                      <p:cBhvr>
                                        <p:cTn id="78" dur="500" fill="hold"/>
                                        <p:tgtEl>
                                          <p:spTgt spid="96"/>
                                        </p:tgtEl>
                                        <p:attrNameLst>
                                          <p:attrName>style.rotation</p:attrName>
                                        </p:attrNameLst>
                                      </p:cBhvr>
                                      <p:tavLst>
                                        <p:tav tm="0">
                                          <p:val>
                                            <p:fltVal val="90"/>
                                          </p:val>
                                        </p:tav>
                                        <p:tav tm="100000">
                                          <p:val>
                                            <p:fltVal val="0"/>
                                          </p:val>
                                        </p:tav>
                                      </p:tavLst>
                                    </p:anim>
                                    <p:animEffect transition="in" filter="fade">
                                      <p:cBhvr>
                                        <p:cTn id="7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9" grpId="0" animBg="1"/>
      <p:bldP spid="90" grpId="0" animBg="1"/>
      <p:bldP spid="91" grpId="0" animBg="1"/>
      <p:bldP spid="92" grpId="0"/>
      <p:bldP spid="93" grpId="0"/>
      <p:bldP spid="94" grpId="0"/>
      <p:bldP spid="95" grpId="0"/>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菱形 27"/>
          <p:cNvSpPr/>
          <p:nvPr/>
        </p:nvSpPr>
        <p:spPr>
          <a:xfrm>
            <a:off x="4895850" y="2260600"/>
            <a:ext cx="1260475" cy="1260475"/>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4" name="菱形 28"/>
          <p:cNvSpPr/>
          <p:nvPr/>
        </p:nvSpPr>
        <p:spPr>
          <a:xfrm>
            <a:off x="2987675" y="2260600"/>
            <a:ext cx="1260475" cy="1260475"/>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5" name="菱形 30"/>
          <p:cNvSpPr/>
          <p:nvPr/>
        </p:nvSpPr>
        <p:spPr>
          <a:xfrm>
            <a:off x="3762375" y="1849438"/>
            <a:ext cx="503238" cy="503237"/>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6" name="菱形 31"/>
          <p:cNvSpPr/>
          <p:nvPr/>
        </p:nvSpPr>
        <p:spPr>
          <a:xfrm>
            <a:off x="3762375" y="3429000"/>
            <a:ext cx="503238" cy="504825"/>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7" name="菱形 32"/>
          <p:cNvSpPr/>
          <p:nvPr/>
        </p:nvSpPr>
        <p:spPr>
          <a:xfrm>
            <a:off x="4878388" y="1849438"/>
            <a:ext cx="503237" cy="503237"/>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8" name="菱形 33"/>
          <p:cNvSpPr/>
          <p:nvPr/>
        </p:nvSpPr>
        <p:spPr>
          <a:xfrm>
            <a:off x="4878388" y="3429000"/>
            <a:ext cx="503237" cy="504825"/>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p:nvSpPr>
          <p:cNvPr id="79" name="TextBox 42"/>
          <p:cNvSpPr/>
          <p:nvPr/>
        </p:nvSpPr>
        <p:spPr>
          <a:xfrm>
            <a:off x="539750" y="1536700"/>
            <a:ext cx="2592388" cy="7858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1100" dirty="0">
                <a:solidFill>
                  <a:schemeClr val="bg1"/>
                </a:solidFill>
              </a:rPr>
              <a:t>单击添加标题</a:t>
            </a:r>
            <a:endParaRPr lang="en-US" altLang="zh-CN" sz="1100" dirty="0">
              <a:solidFill>
                <a:schemeClr val="bg1"/>
              </a:solidFill>
            </a:endParaRPr>
          </a:p>
          <a:p>
            <a:pPr marL="0" lvl="0" indent="0" algn="r" eaLnBrk="1" hangingPunct="1">
              <a:spcBef>
                <a:spcPct val="0"/>
              </a:spcBef>
              <a:buNone/>
            </a:pPr>
            <a:br>
              <a:rPr lang="zh-CN" altLang="en-US" sz="700" dirty="0">
                <a:solidFill>
                  <a:srgbClr val="FFFFFF"/>
                </a:solidFill>
              </a:rPr>
            </a:br>
            <a:r>
              <a:rPr lang="zh-CN" altLang="en-US" sz="900" dirty="0">
                <a:solidFill>
                  <a:srgbClr val="FEFEFE"/>
                </a:solidFill>
              </a:rPr>
              <a:t>在此处添加详细描述文本，尽量与标题文本</a:t>
            </a:r>
            <a:endParaRPr lang="en-US" altLang="zh-CN" sz="900" dirty="0">
              <a:solidFill>
                <a:srgbClr val="FEFEFE"/>
              </a:solidFill>
            </a:endParaRPr>
          </a:p>
          <a:p>
            <a:pPr marL="0" lvl="0" indent="0" algn="r" eaLnBrk="1" hangingPunct="1">
              <a:spcBef>
                <a:spcPct val="0"/>
              </a:spcBef>
              <a:buNone/>
            </a:pPr>
            <a:r>
              <a:rPr lang="zh-CN" altLang="en-US" sz="900" dirty="0">
                <a:solidFill>
                  <a:srgbClr val="FEFEFE"/>
                </a:solidFill>
              </a:rPr>
              <a:t>语言风格相符合，语言描述尽</a:t>
            </a:r>
            <a:endParaRPr lang="en-US" altLang="zh-CN" sz="900" dirty="0">
              <a:solidFill>
                <a:srgbClr val="FEFEFE"/>
              </a:solidFill>
            </a:endParaRPr>
          </a:p>
          <a:p>
            <a:pPr marL="0" lvl="0" indent="0" algn="r" eaLnBrk="1" hangingPunct="1">
              <a:spcBef>
                <a:spcPct val="0"/>
              </a:spcBef>
              <a:buNone/>
            </a:pPr>
            <a:r>
              <a:rPr lang="zh-CN" altLang="en-US" sz="900" dirty="0">
                <a:solidFill>
                  <a:srgbClr val="FEFEFE"/>
                </a:solidFill>
              </a:rPr>
              <a:t>量简洁生动，尽可能概括出段落内容</a:t>
            </a:r>
            <a:endParaRPr lang="en-US" altLang="zh-CN" sz="900" dirty="0">
              <a:solidFill>
                <a:srgbClr val="FEFEFE"/>
              </a:solidFill>
            </a:endParaRPr>
          </a:p>
        </p:txBody>
      </p:sp>
      <p:sp>
        <p:nvSpPr>
          <p:cNvPr id="80" name="TextBox 43"/>
          <p:cNvSpPr/>
          <p:nvPr/>
        </p:nvSpPr>
        <p:spPr>
          <a:xfrm>
            <a:off x="539750" y="3570288"/>
            <a:ext cx="2592388" cy="784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1100" dirty="0">
                <a:solidFill>
                  <a:schemeClr val="bg1"/>
                </a:solidFill>
              </a:rPr>
              <a:t>单击添加标题</a:t>
            </a:r>
            <a:endParaRPr lang="en-US" altLang="zh-CN" sz="1100" dirty="0">
              <a:solidFill>
                <a:schemeClr val="bg1"/>
              </a:solidFill>
            </a:endParaRPr>
          </a:p>
          <a:p>
            <a:pPr marL="0" lvl="0" indent="0" algn="r" eaLnBrk="1" hangingPunct="1">
              <a:spcBef>
                <a:spcPct val="0"/>
              </a:spcBef>
              <a:buNone/>
            </a:pPr>
            <a:br>
              <a:rPr lang="zh-CN" altLang="en-US" sz="700" dirty="0">
                <a:solidFill>
                  <a:srgbClr val="FFFFFF"/>
                </a:solidFill>
              </a:rPr>
            </a:br>
            <a:r>
              <a:rPr lang="zh-CN" altLang="en-US" sz="900" dirty="0">
                <a:solidFill>
                  <a:srgbClr val="FEFEFE"/>
                </a:solidFill>
              </a:rPr>
              <a:t>在此处添加详细描述文本，尽量与标题文本</a:t>
            </a:r>
            <a:endParaRPr lang="en-US" altLang="zh-CN" sz="900" dirty="0">
              <a:solidFill>
                <a:srgbClr val="FEFEFE"/>
              </a:solidFill>
            </a:endParaRPr>
          </a:p>
          <a:p>
            <a:pPr marL="0" lvl="0" indent="0" algn="r" eaLnBrk="1" hangingPunct="1">
              <a:spcBef>
                <a:spcPct val="0"/>
              </a:spcBef>
              <a:buNone/>
            </a:pPr>
            <a:r>
              <a:rPr lang="zh-CN" altLang="en-US" sz="900" dirty="0">
                <a:solidFill>
                  <a:srgbClr val="FEFEFE"/>
                </a:solidFill>
              </a:rPr>
              <a:t>语言风格相符合，语言描述尽</a:t>
            </a:r>
            <a:endParaRPr lang="en-US" altLang="zh-CN" sz="900" dirty="0">
              <a:solidFill>
                <a:srgbClr val="FEFEFE"/>
              </a:solidFill>
            </a:endParaRPr>
          </a:p>
          <a:p>
            <a:pPr marL="0" lvl="0" indent="0" algn="r" eaLnBrk="1" hangingPunct="1">
              <a:spcBef>
                <a:spcPct val="0"/>
              </a:spcBef>
              <a:buNone/>
            </a:pPr>
            <a:r>
              <a:rPr lang="zh-CN" altLang="en-US" sz="900" dirty="0">
                <a:solidFill>
                  <a:srgbClr val="FEFEFE"/>
                </a:solidFill>
              </a:rPr>
              <a:t>量简洁生动，尽可能概括出段落内容</a:t>
            </a:r>
            <a:endParaRPr lang="en-US" altLang="zh-CN" sz="900" dirty="0">
              <a:solidFill>
                <a:srgbClr val="FEFEFE"/>
              </a:solidFill>
            </a:endParaRPr>
          </a:p>
        </p:txBody>
      </p:sp>
      <p:sp>
        <p:nvSpPr>
          <p:cNvPr id="81" name="TextBox 44"/>
          <p:cNvSpPr/>
          <p:nvPr/>
        </p:nvSpPr>
        <p:spPr>
          <a:xfrm>
            <a:off x="6011863" y="1536700"/>
            <a:ext cx="2592387" cy="7858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rgbClr val="FFFFFF"/>
                </a:solidFill>
              </a:rPr>
              <a:t>单击添加标题</a:t>
            </a:r>
            <a:endParaRPr lang="en-US" altLang="zh-CN" sz="1100" dirty="0">
              <a:solidFill>
                <a:srgbClr val="FFFFFF"/>
              </a:solidFill>
            </a:endParaRPr>
          </a:p>
          <a:p>
            <a:pPr marL="0" lvl="0" indent="0" eaLnBrk="1" hangingPunct="1">
              <a:spcBef>
                <a:spcPct val="0"/>
              </a:spcBef>
              <a:buNone/>
            </a:pPr>
            <a:br>
              <a:rPr lang="zh-CN" altLang="en-US" sz="700" dirty="0">
                <a:solidFill>
                  <a:srgbClr val="FFFFFF"/>
                </a:solidFill>
              </a:rPr>
            </a:br>
            <a:r>
              <a:rPr lang="zh-CN" altLang="en-US" sz="900" dirty="0">
                <a:solidFill>
                  <a:srgbClr val="FEFEFE"/>
                </a:solidFill>
              </a:rPr>
              <a:t>在此处添加详细描述文本，尽量与标题文本</a:t>
            </a:r>
            <a:endParaRPr lang="en-US" altLang="zh-CN" sz="900" dirty="0">
              <a:solidFill>
                <a:srgbClr val="FEFEFE"/>
              </a:solidFill>
            </a:endParaRPr>
          </a:p>
          <a:p>
            <a:pPr marL="0" lvl="0" indent="0" eaLnBrk="1" hangingPunct="1">
              <a:spcBef>
                <a:spcPct val="0"/>
              </a:spcBef>
              <a:buNone/>
            </a:pPr>
            <a:r>
              <a:rPr lang="zh-CN" altLang="en-US" sz="900" dirty="0">
                <a:solidFill>
                  <a:srgbClr val="FEFEFE"/>
                </a:solidFill>
              </a:rPr>
              <a:t>语言风格相符合，语言描述尽</a:t>
            </a:r>
            <a:endParaRPr lang="en-US" altLang="zh-CN" sz="900" dirty="0">
              <a:solidFill>
                <a:srgbClr val="FEFEFE"/>
              </a:solidFill>
            </a:endParaRPr>
          </a:p>
          <a:p>
            <a:pPr marL="0" lvl="0" indent="0" eaLnBrk="1" hangingPunct="1">
              <a:spcBef>
                <a:spcPct val="0"/>
              </a:spcBef>
              <a:buNone/>
            </a:pPr>
            <a:r>
              <a:rPr lang="zh-CN" altLang="en-US" sz="900" dirty="0">
                <a:solidFill>
                  <a:srgbClr val="FEFEFE"/>
                </a:solidFill>
              </a:rPr>
              <a:t>量简洁生动，尽可能概括出段落内容。</a:t>
            </a:r>
            <a:endParaRPr lang="en-US" altLang="zh-CN" sz="900" dirty="0">
              <a:solidFill>
                <a:srgbClr val="FEFEFE"/>
              </a:solidFill>
            </a:endParaRPr>
          </a:p>
        </p:txBody>
      </p:sp>
      <p:sp>
        <p:nvSpPr>
          <p:cNvPr id="82" name="TextBox 45"/>
          <p:cNvSpPr/>
          <p:nvPr/>
        </p:nvSpPr>
        <p:spPr>
          <a:xfrm>
            <a:off x="6011863" y="3570288"/>
            <a:ext cx="2592387" cy="784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rgbClr val="FFFFFF"/>
                </a:solidFill>
              </a:rPr>
              <a:t>单击添加标题</a:t>
            </a:r>
            <a:endParaRPr lang="en-US" altLang="zh-CN" sz="1100" dirty="0">
              <a:solidFill>
                <a:srgbClr val="FFFFFF"/>
              </a:solidFill>
            </a:endParaRPr>
          </a:p>
          <a:p>
            <a:pPr marL="0" lvl="0" indent="0" eaLnBrk="1" hangingPunct="1">
              <a:spcBef>
                <a:spcPct val="0"/>
              </a:spcBef>
              <a:buNone/>
            </a:pPr>
            <a:br>
              <a:rPr lang="zh-CN" altLang="en-US" sz="700" dirty="0">
                <a:solidFill>
                  <a:srgbClr val="FFFFFF"/>
                </a:solidFill>
              </a:rPr>
            </a:br>
            <a:r>
              <a:rPr lang="zh-CN" altLang="en-US" sz="900" dirty="0">
                <a:solidFill>
                  <a:srgbClr val="FEFEFE"/>
                </a:solidFill>
              </a:rPr>
              <a:t>在此处添加详细描述文本，尽量与标题文本</a:t>
            </a:r>
            <a:endParaRPr lang="en-US" altLang="zh-CN" sz="900" dirty="0">
              <a:solidFill>
                <a:srgbClr val="FEFEFE"/>
              </a:solidFill>
            </a:endParaRPr>
          </a:p>
          <a:p>
            <a:pPr marL="0" lvl="0" indent="0" eaLnBrk="1" hangingPunct="1">
              <a:spcBef>
                <a:spcPct val="0"/>
              </a:spcBef>
              <a:buNone/>
            </a:pPr>
            <a:r>
              <a:rPr lang="zh-CN" altLang="en-US" sz="900" dirty="0">
                <a:solidFill>
                  <a:srgbClr val="FEFEFE"/>
                </a:solidFill>
              </a:rPr>
              <a:t>语言风格相符合，语言描述尽</a:t>
            </a:r>
            <a:endParaRPr lang="en-US" altLang="zh-CN" sz="900" dirty="0">
              <a:solidFill>
                <a:srgbClr val="FEFEFE"/>
              </a:solidFill>
            </a:endParaRPr>
          </a:p>
          <a:p>
            <a:pPr marL="0" lvl="0" indent="0" eaLnBrk="1" hangingPunct="1">
              <a:spcBef>
                <a:spcPct val="0"/>
              </a:spcBef>
              <a:buNone/>
            </a:pPr>
            <a:r>
              <a:rPr lang="zh-CN" altLang="en-US" sz="900" dirty="0">
                <a:solidFill>
                  <a:srgbClr val="FEFEFE"/>
                </a:solidFill>
              </a:rPr>
              <a:t>量简洁生动，尽可能概括出段落内容。</a:t>
            </a:r>
            <a:endParaRPr lang="en-US" altLang="zh-CN" sz="900" dirty="0">
              <a:solidFill>
                <a:srgbClr val="FEFEFE"/>
              </a:solidFill>
            </a:endParaRPr>
          </a:p>
        </p:txBody>
      </p:sp>
      <p:grpSp>
        <p:nvGrpSpPr>
          <p:cNvPr id="83" name="组合 2"/>
          <p:cNvGrpSpPr/>
          <p:nvPr/>
        </p:nvGrpSpPr>
        <p:grpSpPr>
          <a:xfrm>
            <a:off x="3563938" y="1882775"/>
            <a:ext cx="2016125" cy="2016125"/>
            <a:chOff x="0" y="0"/>
            <a:chExt cx="2016224" cy="2016224"/>
          </a:xfrm>
        </p:grpSpPr>
        <p:sp>
          <p:nvSpPr>
            <p:cNvPr id="84" name="菱形 29"/>
            <p:cNvSpPr/>
            <p:nvPr/>
          </p:nvSpPr>
          <p:spPr>
            <a:xfrm>
              <a:off x="0" y="0"/>
              <a:ext cx="2016224" cy="2016224"/>
            </a:xfrm>
            <a:prstGeom prst="diamond">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5400" dirty="0">
                <a:solidFill>
                  <a:srgbClr val="00CC99"/>
                </a:solidFill>
                <a:latin typeface="Arial" panose="020B0604020202020204" pitchFamily="34" charset="0"/>
                <a:ea typeface="宋体" panose="02010600030101010101" pitchFamily="2" charset="-122"/>
              </a:endParaRPr>
            </a:p>
          </p:txBody>
        </p:sp>
        <p:sp useBgFill="1">
          <p:nvSpPr>
            <p:cNvPr id="85" name="矩形 19"/>
            <p:cNvSpPr/>
            <p:nvPr/>
          </p:nvSpPr>
          <p:spPr>
            <a:xfrm rot="1865145">
              <a:off x="812202" y="606203"/>
              <a:ext cx="493420" cy="803819"/>
            </a:xfrm>
            <a:custGeom>
              <a:avLst/>
              <a:gdLst>
                <a:gd name="txL" fmla="*/ 0 w 702116"/>
                <a:gd name="txT" fmla="*/ 0 h 1143806"/>
                <a:gd name="txR" fmla="*/ 702116 w 702116"/>
                <a:gd name="txB" fmla="*/ 1143806 h 1143806"/>
              </a:gdLst>
              <a:ahLst/>
              <a:cxnLst>
                <a:cxn ang="0">
                  <a:pos x="90975" y="361850"/>
                </a:cxn>
                <a:cxn ang="0">
                  <a:pos x="235494" y="274721"/>
                </a:cxn>
                <a:cxn ang="0">
                  <a:pos x="243687" y="288309"/>
                </a:cxn>
                <a:cxn ang="0">
                  <a:pos x="99167" y="375439"/>
                </a:cxn>
                <a:cxn ang="0">
                  <a:pos x="90975" y="361850"/>
                </a:cxn>
                <a:cxn ang="0">
                  <a:pos x="0" y="291248"/>
                </a:cxn>
                <a:cxn ang="0">
                  <a:pos x="122652" y="291248"/>
                </a:cxn>
                <a:cxn ang="0">
                  <a:pos x="61326" y="396981"/>
                </a:cxn>
                <a:cxn ang="0">
                  <a:pos x="0" y="291248"/>
                </a:cxn>
                <a:cxn ang="0">
                  <a:pos x="73438" y="63907"/>
                </a:cxn>
                <a:cxn ang="0">
                  <a:pos x="121883" y="63907"/>
                </a:cxn>
                <a:cxn ang="0">
                  <a:pos x="121883" y="273067"/>
                </a:cxn>
                <a:cxn ang="0">
                  <a:pos x="73438" y="273067"/>
                </a:cxn>
                <a:cxn ang="0">
                  <a:pos x="73438" y="63907"/>
                </a:cxn>
                <a:cxn ang="0">
                  <a:pos x="769" y="63907"/>
                </a:cxn>
                <a:cxn ang="0">
                  <a:pos x="49215" y="63907"/>
                </a:cxn>
                <a:cxn ang="0">
                  <a:pos x="49215" y="273067"/>
                </a:cxn>
                <a:cxn ang="0">
                  <a:pos x="769" y="273067"/>
                </a:cxn>
                <a:cxn ang="0">
                  <a:pos x="769" y="63907"/>
                </a:cxn>
                <a:cxn ang="0">
                  <a:pos x="3078" y="2309"/>
                </a:cxn>
                <a:cxn ang="0">
                  <a:pos x="8654" y="0"/>
                </a:cxn>
                <a:cxn ang="0">
                  <a:pos x="113998" y="0"/>
                </a:cxn>
                <a:cxn ang="0">
                  <a:pos x="121883" y="7885"/>
                </a:cxn>
                <a:cxn ang="0">
                  <a:pos x="121883" y="36610"/>
                </a:cxn>
                <a:cxn ang="0">
                  <a:pos x="113998" y="44496"/>
                </a:cxn>
                <a:cxn ang="0">
                  <a:pos x="8654" y="44496"/>
                </a:cxn>
                <a:cxn ang="0">
                  <a:pos x="769" y="36610"/>
                </a:cxn>
                <a:cxn ang="0">
                  <a:pos x="769" y="7885"/>
                </a:cxn>
                <a:cxn ang="0">
                  <a:pos x="3078" y="2309"/>
                </a:cxn>
              </a:cxnLst>
              <a:rect l="txL" t="txT" r="txR" b="txB"/>
              <a:pathLst>
                <a:path w="702116" h="1143806">
                  <a:moveTo>
                    <a:pt x="262117" y="1042584"/>
                  </a:moveTo>
                  <a:lnTo>
                    <a:pt x="678511" y="791541"/>
                  </a:lnTo>
                  <a:lnTo>
                    <a:pt x="702116" y="830694"/>
                  </a:lnTo>
                  <a:lnTo>
                    <a:pt x="285723" y="1081738"/>
                  </a:lnTo>
                  <a:lnTo>
                    <a:pt x="262117" y="1042584"/>
                  </a:lnTo>
                  <a:close/>
                  <a:moveTo>
                    <a:pt x="0" y="839161"/>
                  </a:moveTo>
                  <a:lnTo>
                    <a:pt x="353388" y="839161"/>
                  </a:lnTo>
                  <a:lnTo>
                    <a:pt x="176694" y="1143806"/>
                  </a:lnTo>
                  <a:lnTo>
                    <a:pt x="0" y="839161"/>
                  </a:lnTo>
                  <a:close/>
                  <a:moveTo>
                    <a:pt x="211590" y="184135"/>
                  </a:moveTo>
                  <a:lnTo>
                    <a:pt x="351173" y="184135"/>
                  </a:lnTo>
                  <a:lnTo>
                    <a:pt x="351173" y="786777"/>
                  </a:lnTo>
                  <a:lnTo>
                    <a:pt x="211590" y="786777"/>
                  </a:lnTo>
                  <a:lnTo>
                    <a:pt x="211590" y="184135"/>
                  </a:lnTo>
                  <a:close/>
                  <a:moveTo>
                    <a:pt x="2216" y="184135"/>
                  </a:moveTo>
                  <a:lnTo>
                    <a:pt x="141799" y="184135"/>
                  </a:lnTo>
                  <a:lnTo>
                    <a:pt x="141799" y="786777"/>
                  </a:lnTo>
                  <a:lnTo>
                    <a:pt x="2216" y="786777"/>
                  </a:lnTo>
                  <a:lnTo>
                    <a:pt x="2216" y="184135"/>
                  </a:lnTo>
                  <a:close/>
                  <a:moveTo>
                    <a:pt x="8869" y="6654"/>
                  </a:moveTo>
                  <a:cubicBezTo>
                    <a:pt x="12980" y="2543"/>
                    <a:pt x="18660" y="0"/>
                    <a:pt x="24933" y="0"/>
                  </a:cubicBezTo>
                  <a:lnTo>
                    <a:pt x="328454" y="0"/>
                  </a:lnTo>
                  <a:cubicBezTo>
                    <a:pt x="341002" y="0"/>
                    <a:pt x="351172" y="10171"/>
                    <a:pt x="351173" y="22718"/>
                  </a:cubicBezTo>
                  <a:lnTo>
                    <a:pt x="351172" y="105485"/>
                  </a:lnTo>
                  <a:cubicBezTo>
                    <a:pt x="351172" y="118032"/>
                    <a:pt x="341001" y="128203"/>
                    <a:pt x="328454" y="128203"/>
                  </a:cubicBezTo>
                  <a:lnTo>
                    <a:pt x="24933" y="128203"/>
                  </a:lnTo>
                  <a:cubicBezTo>
                    <a:pt x="12386" y="128203"/>
                    <a:pt x="2215" y="118032"/>
                    <a:pt x="2215" y="105485"/>
                  </a:cubicBezTo>
                  <a:lnTo>
                    <a:pt x="2215" y="22718"/>
                  </a:lnTo>
                  <a:cubicBezTo>
                    <a:pt x="2215" y="16444"/>
                    <a:pt x="4758" y="10765"/>
                    <a:pt x="8869" y="6654"/>
                  </a:cubicBezTo>
                  <a:close/>
                </a:path>
              </a:pathLst>
            </a:custGeom>
            <a:ln w="25400">
              <a:noFill/>
            </a:ln>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83"/>
                                        </p:tgtEl>
                                        <p:attrNameLst>
                                          <p:attrName>style.visibility</p:attrName>
                                        </p:attrNameLst>
                                      </p:cBhvr>
                                      <p:to>
                                        <p:strVal val="visible"/>
                                      </p:to>
                                    </p:set>
                                    <p:anim calcmode="lin" valueType="num">
                                      <p:cBhvr>
                                        <p:cTn id="18" dur="1000" fill="hold"/>
                                        <p:tgtEl>
                                          <p:spTgt spid="83"/>
                                        </p:tgtEl>
                                        <p:attrNameLst>
                                          <p:attrName>ppt_w</p:attrName>
                                        </p:attrNameLst>
                                      </p:cBhvr>
                                      <p:tavLst>
                                        <p:tav tm="0">
                                          <p:val>
                                            <p:fltVal val="0"/>
                                          </p:val>
                                        </p:tav>
                                        <p:tav tm="100000">
                                          <p:val>
                                            <p:strVal val="#ppt_w"/>
                                          </p:val>
                                        </p:tav>
                                      </p:tavLst>
                                    </p:anim>
                                    <p:anim calcmode="lin" valueType="num">
                                      <p:cBhvr>
                                        <p:cTn id="19" dur="1000" fill="hold"/>
                                        <p:tgtEl>
                                          <p:spTgt spid="83"/>
                                        </p:tgtEl>
                                        <p:attrNameLst>
                                          <p:attrName>ppt_h</p:attrName>
                                        </p:attrNameLst>
                                      </p:cBhvr>
                                      <p:tavLst>
                                        <p:tav tm="0">
                                          <p:val>
                                            <p:fltVal val="0"/>
                                          </p:val>
                                        </p:tav>
                                        <p:tav tm="100000">
                                          <p:val>
                                            <p:strVal val="#ppt_h"/>
                                          </p:val>
                                        </p:tav>
                                      </p:tavLst>
                                    </p:anim>
                                    <p:anim calcmode="lin" valueType="num">
                                      <p:cBhvr>
                                        <p:cTn id="20" dur="1000" fill="hold"/>
                                        <p:tgtEl>
                                          <p:spTgt spid="83"/>
                                        </p:tgtEl>
                                        <p:attrNameLst>
                                          <p:attrName>style.rotation</p:attrName>
                                        </p:attrNameLst>
                                      </p:cBhvr>
                                      <p:tavLst>
                                        <p:tav tm="0">
                                          <p:val>
                                            <p:fltVal val="90"/>
                                          </p:val>
                                        </p:tav>
                                        <p:tav tm="100000">
                                          <p:val>
                                            <p:fltVal val="0"/>
                                          </p:val>
                                        </p:tav>
                                      </p:tavLst>
                                    </p:anim>
                                    <p:animEffect filter="fade">
                                      <p:cBhvr>
                                        <p:cTn id="21" dur="1000"/>
                                        <p:tgtEl>
                                          <p:spTgt spid="8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fltVal val="0"/>
                                          </p:val>
                                        </p:tav>
                                        <p:tav tm="100000">
                                          <p:val>
                                            <p:strVal val="#ppt_w"/>
                                          </p:val>
                                        </p:tav>
                                      </p:tavLst>
                                    </p:anim>
                                    <p:anim calcmode="lin" valueType="num">
                                      <p:cBhvr>
                                        <p:cTn id="26" dur="500" fill="hold"/>
                                        <p:tgtEl>
                                          <p:spTgt spid="73"/>
                                        </p:tgtEl>
                                        <p:attrNameLst>
                                          <p:attrName>ppt_h</p:attrName>
                                        </p:attrNameLst>
                                      </p:cBhvr>
                                      <p:tavLst>
                                        <p:tav tm="0">
                                          <p:val>
                                            <p:fltVal val="0"/>
                                          </p:val>
                                        </p:tav>
                                        <p:tav tm="100000">
                                          <p:val>
                                            <p:strVal val="#ppt_h"/>
                                          </p:val>
                                        </p:tav>
                                      </p:tavLst>
                                    </p:anim>
                                    <p:animEffect filter="fade">
                                      <p:cBhvr>
                                        <p:cTn id="27" dur="500"/>
                                        <p:tgtEl>
                                          <p:spTgt spid="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animEffect filter="fade">
                                      <p:cBhvr>
                                        <p:cTn id="32" dur="500"/>
                                        <p:tgtEl>
                                          <p:spTgt spid="74"/>
                                        </p:tgtEl>
                                      </p:cBhvr>
                                    </p:animEffect>
                                  </p:childTnLst>
                                </p:cTn>
                              </p:par>
                            </p:childTnLst>
                          </p:cTn>
                        </p:par>
                        <p:par>
                          <p:cTn id="33" fill="hold">
                            <p:stCondLst>
                              <p:cond delay="2000"/>
                            </p:stCondLst>
                            <p:childTnLst>
                              <p:par>
                                <p:cTn id="34" presetID="31" presetClass="entr" presetSubtype="0"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p:cTn id="36" dur="1000" fill="hold"/>
                                        <p:tgtEl>
                                          <p:spTgt spid="75"/>
                                        </p:tgtEl>
                                        <p:attrNameLst>
                                          <p:attrName>ppt_w</p:attrName>
                                        </p:attrNameLst>
                                      </p:cBhvr>
                                      <p:tavLst>
                                        <p:tav tm="0">
                                          <p:val>
                                            <p:fltVal val="0"/>
                                          </p:val>
                                        </p:tav>
                                        <p:tav tm="100000">
                                          <p:val>
                                            <p:strVal val="#ppt_w"/>
                                          </p:val>
                                        </p:tav>
                                      </p:tavLst>
                                    </p:anim>
                                    <p:anim calcmode="lin" valueType="num">
                                      <p:cBhvr>
                                        <p:cTn id="37" dur="1000" fill="hold"/>
                                        <p:tgtEl>
                                          <p:spTgt spid="75"/>
                                        </p:tgtEl>
                                        <p:attrNameLst>
                                          <p:attrName>ppt_h</p:attrName>
                                        </p:attrNameLst>
                                      </p:cBhvr>
                                      <p:tavLst>
                                        <p:tav tm="0">
                                          <p:val>
                                            <p:fltVal val="0"/>
                                          </p:val>
                                        </p:tav>
                                        <p:tav tm="100000">
                                          <p:val>
                                            <p:strVal val="#ppt_h"/>
                                          </p:val>
                                        </p:tav>
                                      </p:tavLst>
                                    </p:anim>
                                    <p:anim calcmode="lin" valueType="num">
                                      <p:cBhvr>
                                        <p:cTn id="38" dur="1000" fill="hold"/>
                                        <p:tgtEl>
                                          <p:spTgt spid="75"/>
                                        </p:tgtEl>
                                        <p:attrNameLst>
                                          <p:attrName>style.rotation</p:attrName>
                                        </p:attrNameLst>
                                      </p:cBhvr>
                                      <p:tavLst>
                                        <p:tav tm="0">
                                          <p:val>
                                            <p:fltVal val="90"/>
                                          </p:val>
                                        </p:tav>
                                        <p:tav tm="100000">
                                          <p:val>
                                            <p:fltVal val="0"/>
                                          </p:val>
                                        </p:tav>
                                      </p:tavLst>
                                    </p:anim>
                                    <p:animEffect filter="fade">
                                      <p:cBhvr>
                                        <p:cTn id="39" dur="1000"/>
                                        <p:tgtEl>
                                          <p:spTgt spid="7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76"/>
                                        </p:tgtEl>
                                        <p:attrNameLst>
                                          <p:attrName>style.visibility</p:attrName>
                                        </p:attrNameLst>
                                      </p:cBhvr>
                                      <p:to>
                                        <p:strVal val="visible"/>
                                      </p:to>
                                    </p:set>
                                    <p:anim calcmode="lin" valueType="num">
                                      <p:cBhvr>
                                        <p:cTn id="42" dur="1000" fill="hold"/>
                                        <p:tgtEl>
                                          <p:spTgt spid="76"/>
                                        </p:tgtEl>
                                        <p:attrNameLst>
                                          <p:attrName>ppt_w</p:attrName>
                                        </p:attrNameLst>
                                      </p:cBhvr>
                                      <p:tavLst>
                                        <p:tav tm="0">
                                          <p:val>
                                            <p:fltVal val="0"/>
                                          </p:val>
                                        </p:tav>
                                        <p:tav tm="100000">
                                          <p:val>
                                            <p:strVal val="#ppt_w"/>
                                          </p:val>
                                        </p:tav>
                                      </p:tavLst>
                                    </p:anim>
                                    <p:anim calcmode="lin" valueType="num">
                                      <p:cBhvr>
                                        <p:cTn id="43" dur="1000" fill="hold"/>
                                        <p:tgtEl>
                                          <p:spTgt spid="76"/>
                                        </p:tgtEl>
                                        <p:attrNameLst>
                                          <p:attrName>ppt_h</p:attrName>
                                        </p:attrNameLst>
                                      </p:cBhvr>
                                      <p:tavLst>
                                        <p:tav tm="0">
                                          <p:val>
                                            <p:fltVal val="0"/>
                                          </p:val>
                                        </p:tav>
                                        <p:tav tm="100000">
                                          <p:val>
                                            <p:strVal val="#ppt_h"/>
                                          </p:val>
                                        </p:tav>
                                      </p:tavLst>
                                    </p:anim>
                                    <p:anim calcmode="lin" valueType="num">
                                      <p:cBhvr>
                                        <p:cTn id="44" dur="1000" fill="hold"/>
                                        <p:tgtEl>
                                          <p:spTgt spid="76"/>
                                        </p:tgtEl>
                                        <p:attrNameLst>
                                          <p:attrName>style.rotation</p:attrName>
                                        </p:attrNameLst>
                                      </p:cBhvr>
                                      <p:tavLst>
                                        <p:tav tm="0">
                                          <p:val>
                                            <p:fltVal val="90"/>
                                          </p:val>
                                        </p:tav>
                                        <p:tav tm="100000">
                                          <p:val>
                                            <p:fltVal val="0"/>
                                          </p:val>
                                        </p:tav>
                                      </p:tavLst>
                                    </p:anim>
                                    <p:animEffect filter="fade">
                                      <p:cBhvr>
                                        <p:cTn id="45" dur="1000"/>
                                        <p:tgtEl>
                                          <p:spTgt spid="7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 calcmode="lin" valueType="num">
                                      <p:cBhvr>
                                        <p:cTn id="48" dur="1000" fill="hold"/>
                                        <p:tgtEl>
                                          <p:spTgt spid="78"/>
                                        </p:tgtEl>
                                        <p:attrNameLst>
                                          <p:attrName>ppt_w</p:attrName>
                                        </p:attrNameLst>
                                      </p:cBhvr>
                                      <p:tavLst>
                                        <p:tav tm="0">
                                          <p:val>
                                            <p:fltVal val="0"/>
                                          </p:val>
                                        </p:tav>
                                        <p:tav tm="100000">
                                          <p:val>
                                            <p:strVal val="#ppt_w"/>
                                          </p:val>
                                        </p:tav>
                                      </p:tavLst>
                                    </p:anim>
                                    <p:anim calcmode="lin" valueType="num">
                                      <p:cBhvr>
                                        <p:cTn id="49" dur="1000" fill="hold"/>
                                        <p:tgtEl>
                                          <p:spTgt spid="78"/>
                                        </p:tgtEl>
                                        <p:attrNameLst>
                                          <p:attrName>ppt_h</p:attrName>
                                        </p:attrNameLst>
                                      </p:cBhvr>
                                      <p:tavLst>
                                        <p:tav tm="0">
                                          <p:val>
                                            <p:fltVal val="0"/>
                                          </p:val>
                                        </p:tav>
                                        <p:tav tm="100000">
                                          <p:val>
                                            <p:strVal val="#ppt_h"/>
                                          </p:val>
                                        </p:tav>
                                      </p:tavLst>
                                    </p:anim>
                                    <p:anim calcmode="lin" valueType="num">
                                      <p:cBhvr>
                                        <p:cTn id="50" dur="1000" fill="hold"/>
                                        <p:tgtEl>
                                          <p:spTgt spid="78"/>
                                        </p:tgtEl>
                                        <p:attrNameLst>
                                          <p:attrName>style.rotation</p:attrName>
                                        </p:attrNameLst>
                                      </p:cBhvr>
                                      <p:tavLst>
                                        <p:tav tm="0">
                                          <p:val>
                                            <p:fltVal val="90"/>
                                          </p:val>
                                        </p:tav>
                                        <p:tav tm="100000">
                                          <p:val>
                                            <p:fltVal val="0"/>
                                          </p:val>
                                        </p:tav>
                                      </p:tavLst>
                                    </p:anim>
                                    <p:animEffect filter="fade">
                                      <p:cBhvr>
                                        <p:cTn id="51" dur="1000"/>
                                        <p:tgtEl>
                                          <p:spTgt spid="78"/>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 calcmode="lin" valueType="num">
                                      <p:cBhvr>
                                        <p:cTn id="54" dur="1000" fill="hold"/>
                                        <p:tgtEl>
                                          <p:spTgt spid="77"/>
                                        </p:tgtEl>
                                        <p:attrNameLst>
                                          <p:attrName>ppt_w</p:attrName>
                                        </p:attrNameLst>
                                      </p:cBhvr>
                                      <p:tavLst>
                                        <p:tav tm="0">
                                          <p:val>
                                            <p:fltVal val="0"/>
                                          </p:val>
                                        </p:tav>
                                        <p:tav tm="100000">
                                          <p:val>
                                            <p:strVal val="#ppt_w"/>
                                          </p:val>
                                        </p:tav>
                                      </p:tavLst>
                                    </p:anim>
                                    <p:anim calcmode="lin" valueType="num">
                                      <p:cBhvr>
                                        <p:cTn id="55" dur="1000" fill="hold"/>
                                        <p:tgtEl>
                                          <p:spTgt spid="77"/>
                                        </p:tgtEl>
                                        <p:attrNameLst>
                                          <p:attrName>ppt_h</p:attrName>
                                        </p:attrNameLst>
                                      </p:cBhvr>
                                      <p:tavLst>
                                        <p:tav tm="0">
                                          <p:val>
                                            <p:fltVal val="0"/>
                                          </p:val>
                                        </p:tav>
                                        <p:tav tm="100000">
                                          <p:val>
                                            <p:strVal val="#ppt_h"/>
                                          </p:val>
                                        </p:tav>
                                      </p:tavLst>
                                    </p:anim>
                                    <p:anim calcmode="lin" valueType="num">
                                      <p:cBhvr>
                                        <p:cTn id="56" dur="1000" fill="hold"/>
                                        <p:tgtEl>
                                          <p:spTgt spid="77"/>
                                        </p:tgtEl>
                                        <p:attrNameLst>
                                          <p:attrName>style.rotation</p:attrName>
                                        </p:attrNameLst>
                                      </p:cBhvr>
                                      <p:tavLst>
                                        <p:tav tm="0">
                                          <p:val>
                                            <p:fltVal val="90"/>
                                          </p:val>
                                        </p:tav>
                                        <p:tav tm="100000">
                                          <p:val>
                                            <p:fltVal val="0"/>
                                          </p:val>
                                        </p:tav>
                                      </p:tavLst>
                                    </p:anim>
                                    <p:animEffect filter="fade">
                                      <p:cBhvr>
                                        <p:cTn id="57" dur="1000"/>
                                        <p:tgtEl>
                                          <p:spTgt spid="77"/>
                                        </p:tgtEl>
                                      </p:cBhvr>
                                    </p:animEffect>
                                  </p:childTnLst>
                                </p:cTn>
                              </p:par>
                            </p:childTnLst>
                          </p:cTn>
                        </p:par>
                        <p:par>
                          <p:cTn id="58" fill="hold">
                            <p:stCondLst>
                              <p:cond delay="3000"/>
                            </p:stCondLst>
                            <p:childTnLst>
                              <p:par>
                                <p:cTn id="59" presetID="2" presetClass="entr" presetSubtype="8" fill="hold" grpId="0"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ppt_x</p:attrName>
                                        </p:attrNameLst>
                                      </p:cBhvr>
                                      <p:tavLst>
                                        <p:tav tm="0">
                                          <p:val>
                                            <p:strVal val="0-#ppt_w/2"/>
                                          </p:val>
                                        </p:tav>
                                        <p:tav tm="100000">
                                          <p:val>
                                            <p:strVal val="#ppt_x"/>
                                          </p:val>
                                        </p:tav>
                                      </p:tavLst>
                                    </p:anim>
                                    <p:anim calcmode="lin" valueType="num">
                                      <p:cBhvr>
                                        <p:cTn id="62" dur="500" fill="hold"/>
                                        <p:tgtEl>
                                          <p:spTgt spid="79"/>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p:cTn id="65" dur="500" fill="hold"/>
                                        <p:tgtEl>
                                          <p:spTgt spid="80"/>
                                        </p:tgtEl>
                                        <p:attrNameLst>
                                          <p:attrName>ppt_x</p:attrName>
                                        </p:attrNameLst>
                                      </p:cBhvr>
                                      <p:tavLst>
                                        <p:tav tm="0">
                                          <p:val>
                                            <p:strVal val="0-#ppt_w/2"/>
                                          </p:val>
                                        </p:tav>
                                        <p:tav tm="100000">
                                          <p:val>
                                            <p:strVal val="#ppt_x"/>
                                          </p:val>
                                        </p:tav>
                                      </p:tavLst>
                                    </p:anim>
                                    <p:anim calcmode="lin" valueType="num">
                                      <p:cBhvr>
                                        <p:cTn id="66" dur="500" fill="hold"/>
                                        <p:tgtEl>
                                          <p:spTgt spid="8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ppt_x</p:attrName>
                                        </p:attrNameLst>
                                      </p:cBhvr>
                                      <p:tavLst>
                                        <p:tav tm="0">
                                          <p:val>
                                            <p:strVal val="1+#ppt_w/2"/>
                                          </p:val>
                                        </p:tav>
                                        <p:tav tm="100000">
                                          <p:val>
                                            <p:strVal val="#ppt_x"/>
                                          </p:val>
                                        </p:tav>
                                      </p:tavLst>
                                    </p:anim>
                                    <p:anim calcmode="lin" valueType="num">
                                      <p:cBhvr>
                                        <p:cTn id="70" dur="500" fill="hold"/>
                                        <p:tgtEl>
                                          <p:spTgt spid="81"/>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p:cTn id="73" dur="500" fill="hold"/>
                                        <p:tgtEl>
                                          <p:spTgt spid="82"/>
                                        </p:tgtEl>
                                        <p:attrNameLst>
                                          <p:attrName>ppt_x</p:attrName>
                                        </p:attrNameLst>
                                      </p:cBhvr>
                                      <p:tavLst>
                                        <p:tav tm="0">
                                          <p:val>
                                            <p:strVal val="1+#ppt_w/2"/>
                                          </p:val>
                                        </p:tav>
                                        <p:tav tm="100000">
                                          <p:val>
                                            <p:strVal val="#ppt_x"/>
                                          </p:val>
                                        </p:tav>
                                      </p:tavLst>
                                    </p:anim>
                                    <p:anim calcmode="lin" valueType="num">
                                      <p:cBhvr>
                                        <p:cTn id="74"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bldLvl="0" animBg="1"/>
      <p:bldP spid="74" grpId="0" bldLvl="0" animBg="1"/>
      <p:bldP spid="75" grpId="0" bldLvl="0" animBg="1"/>
      <p:bldP spid="76" grpId="0" bldLvl="0" animBg="1"/>
      <p:bldP spid="77" grpId="0" bldLvl="0" animBg="1"/>
      <p:bldP spid="78" grpId="0" bldLvl="0" animBg="1"/>
      <p:bldP spid="79" grpId="0" bldLvl="0"/>
      <p:bldP spid="80" grpId="0" bldLvl="0"/>
      <p:bldP spid="81" grpId="0" bldLvl="0"/>
      <p:bldP spid="82"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椭圆 34"/>
          <p:cNvSpPr/>
          <p:nvPr/>
        </p:nvSpPr>
        <p:spPr bwMode="auto">
          <a:xfrm rot="8294606">
            <a:off x="3379787" y="1603307"/>
            <a:ext cx="1077912" cy="1385886"/>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4" name="等腰三角形 42"/>
          <p:cNvSpPr/>
          <p:nvPr/>
        </p:nvSpPr>
        <p:spPr>
          <a:xfrm rot="13301840">
            <a:off x="4476729" y="1635755"/>
            <a:ext cx="1015151" cy="130046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bg1"/>
              </a:solidFill>
            </a:endParaRPr>
          </a:p>
        </p:txBody>
      </p:sp>
      <p:sp>
        <p:nvSpPr>
          <p:cNvPr id="75" name="椭圆 34"/>
          <p:cNvSpPr/>
          <p:nvPr/>
        </p:nvSpPr>
        <p:spPr bwMode="auto">
          <a:xfrm rot="8294606" flipH="1" flipV="1">
            <a:off x="4427540" y="2762250"/>
            <a:ext cx="1076325" cy="138430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6" name="等腰三角形 42"/>
          <p:cNvSpPr/>
          <p:nvPr/>
        </p:nvSpPr>
        <p:spPr>
          <a:xfrm rot="13301840" flipH="1" flipV="1">
            <a:off x="3392795" y="2809490"/>
            <a:ext cx="1015151" cy="130046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7" name="TextBox 9"/>
          <p:cNvSpPr txBox="1">
            <a:spLocks noChangeArrowheads="1"/>
          </p:cNvSpPr>
          <p:nvPr/>
        </p:nvSpPr>
        <p:spPr bwMode="auto">
          <a:xfrm>
            <a:off x="3200403" y="1897063"/>
            <a:ext cx="1204913" cy="27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rPr>
              <a:t>人力成本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8" name="TextBox 9"/>
          <p:cNvSpPr txBox="1">
            <a:spLocks noChangeArrowheads="1"/>
          </p:cNvSpPr>
          <p:nvPr/>
        </p:nvSpPr>
        <p:spPr bwMode="auto">
          <a:xfrm>
            <a:off x="3214689" y="2111375"/>
            <a:ext cx="1204912" cy="4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2400" dirty="0">
                <a:solidFill>
                  <a:schemeClr val="bg1"/>
                </a:solidFill>
                <a:latin typeface="Impact" panose="020B0806030902050204" pitchFamily="34" charset="0"/>
                <a:ea typeface="微软雅黑" panose="020B0503020204020204" pitchFamily="34" charset="-122"/>
              </a:rPr>
              <a:t>45%</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79" name="TextBox 9"/>
          <p:cNvSpPr txBox="1"/>
          <p:nvPr/>
        </p:nvSpPr>
        <p:spPr>
          <a:xfrm>
            <a:off x="4495803" y="1897063"/>
            <a:ext cx="1204913" cy="276971"/>
          </a:xfrm>
          <a:prstGeom prst="rect">
            <a:avLst/>
          </a:prstGeom>
          <a:noFill/>
          <a:effectLst/>
        </p:spPr>
        <p:txBody>
          <a:bodyPr lIns="91413" tIns="45706" rIns="91413" bIns="45706">
            <a:spAutoFit/>
          </a:bodyP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办公场地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0" name="TextBox 9"/>
          <p:cNvSpPr txBox="1"/>
          <p:nvPr/>
        </p:nvSpPr>
        <p:spPr>
          <a:xfrm>
            <a:off x="4487865" y="2055815"/>
            <a:ext cx="1204912" cy="461637"/>
          </a:xfrm>
          <a:prstGeom prst="rect">
            <a:avLst/>
          </a:prstGeom>
          <a:noFill/>
          <a:effectLst/>
        </p:spPr>
        <p:txBody>
          <a:bodyPr lIns="91413" tIns="45706" rIns="91413" bIns="45706">
            <a:spAutoFit/>
          </a:bodyPr>
          <a:lstStyle/>
          <a:p>
            <a:pPr algn="ctr">
              <a:defRPr/>
            </a:pPr>
            <a:r>
              <a:rPr lang="en-US" altLang="zh-CN" sz="2400" dirty="0">
                <a:solidFill>
                  <a:schemeClr val="bg1"/>
                </a:solidFill>
                <a:latin typeface="Impact" panose="020B0806030902050204" pitchFamily="34" charset="0"/>
                <a:ea typeface="微软雅黑" panose="020B0503020204020204" pitchFamily="34" charset="-122"/>
              </a:rPr>
              <a:t>22%</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81" name="TextBox 9"/>
          <p:cNvSpPr txBox="1">
            <a:spLocks noChangeArrowheads="1"/>
          </p:cNvSpPr>
          <p:nvPr/>
        </p:nvSpPr>
        <p:spPr bwMode="auto">
          <a:xfrm>
            <a:off x="4502153" y="3281363"/>
            <a:ext cx="1204913" cy="27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a:solidFill>
                  <a:schemeClr val="bg1"/>
                </a:solidFill>
                <a:latin typeface="微软雅黑" panose="020B0503020204020204" pitchFamily="34" charset="-122"/>
                <a:ea typeface="微软雅黑" panose="020B0503020204020204" pitchFamily="34" charset="-122"/>
              </a:rPr>
              <a:t>推广费用</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82" name="TextBox 9"/>
          <p:cNvSpPr txBox="1">
            <a:spLocks noChangeArrowheads="1"/>
          </p:cNvSpPr>
          <p:nvPr/>
        </p:nvSpPr>
        <p:spPr bwMode="auto">
          <a:xfrm>
            <a:off x="4510089" y="3482975"/>
            <a:ext cx="1204912" cy="4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2400">
                <a:solidFill>
                  <a:schemeClr val="bg1"/>
                </a:solidFill>
                <a:latin typeface="Impact" panose="020B0806030902050204" pitchFamily="34" charset="0"/>
                <a:ea typeface="微软雅黑" panose="020B0503020204020204" pitchFamily="34" charset="-122"/>
              </a:rPr>
              <a:t>19%</a:t>
            </a:r>
            <a:endParaRPr lang="zh-CN" altLang="en-US" sz="2400">
              <a:solidFill>
                <a:schemeClr val="bg1"/>
              </a:solidFill>
              <a:latin typeface="Impact" panose="020B0806030902050204" pitchFamily="34" charset="0"/>
              <a:ea typeface="微软雅黑" panose="020B0503020204020204" pitchFamily="34" charset="-122"/>
            </a:endParaRPr>
          </a:p>
        </p:txBody>
      </p:sp>
      <p:sp>
        <p:nvSpPr>
          <p:cNvPr id="83" name="TextBox 9"/>
          <p:cNvSpPr txBox="1"/>
          <p:nvPr/>
        </p:nvSpPr>
        <p:spPr>
          <a:xfrm>
            <a:off x="3200403" y="3281363"/>
            <a:ext cx="1204913" cy="276971"/>
          </a:xfrm>
          <a:prstGeom prst="rect">
            <a:avLst/>
          </a:prstGeom>
          <a:noFill/>
          <a:effectLst/>
        </p:spPr>
        <p:txBody>
          <a:bodyPr lIns="91413" tIns="45706" rIns="91413" bIns="45706">
            <a:spAutoFit/>
          </a:bodyP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其它费用</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4" name="TextBox 9"/>
          <p:cNvSpPr txBox="1"/>
          <p:nvPr/>
        </p:nvSpPr>
        <p:spPr>
          <a:xfrm>
            <a:off x="3200403" y="3482975"/>
            <a:ext cx="1204913" cy="461637"/>
          </a:xfrm>
          <a:prstGeom prst="rect">
            <a:avLst/>
          </a:prstGeom>
          <a:noFill/>
          <a:effectLst/>
        </p:spPr>
        <p:txBody>
          <a:bodyPr lIns="91413" tIns="45706" rIns="91413" bIns="45706">
            <a:spAutoFit/>
          </a:bodyPr>
          <a:lstStyle/>
          <a:p>
            <a:pPr algn="ctr">
              <a:defRPr/>
            </a:pPr>
            <a:r>
              <a:rPr lang="en-US" altLang="zh-CN" sz="2400" dirty="0">
                <a:solidFill>
                  <a:schemeClr val="bg1"/>
                </a:solidFill>
                <a:latin typeface="Impact" panose="020B0806030902050204" pitchFamily="34" charset="0"/>
                <a:ea typeface="微软雅黑" panose="020B0503020204020204" pitchFamily="34" charset="-122"/>
              </a:rPr>
              <a:t>14%</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85" name="TextBox 76"/>
          <p:cNvSpPr txBox="1"/>
          <p:nvPr/>
        </p:nvSpPr>
        <p:spPr>
          <a:xfrm>
            <a:off x="609601" y="1627188"/>
            <a:ext cx="1987550" cy="769441"/>
          </a:xfrm>
          <a:prstGeom prst="rect">
            <a:avLst/>
          </a:prstGeom>
          <a:noFill/>
        </p:spPr>
        <p:txBody>
          <a:bodyPr lIns="0" tIns="0" rIns="0" bIns="0">
            <a:spAutoFit/>
          </a:bodyPr>
          <a:lstStyle/>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详写内容</a:t>
            </a:r>
            <a:r>
              <a:rPr lang="en-US" altLang="zh-CN" sz="1000" kern="0" dirty="0">
                <a:solidFill>
                  <a:schemeClr val="bg1"/>
                </a:solidFill>
                <a:latin typeface="微软雅黑" panose="020B0503020204020204" pitchFamily="34" charset="-122"/>
                <a:ea typeface="微软雅黑" panose="020B0503020204020204" pitchFamily="34" charset="-122"/>
              </a:rPr>
              <a:t>……</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
        <p:nvSpPr>
          <p:cNvPr id="86" name="TextBox 77"/>
          <p:cNvSpPr txBox="1"/>
          <p:nvPr/>
        </p:nvSpPr>
        <p:spPr>
          <a:xfrm>
            <a:off x="6288090" y="1627188"/>
            <a:ext cx="1985962" cy="769441"/>
          </a:xfrm>
          <a:prstGeom prst="rect">
            <a:avLst/>
          </a:prstGeom>
          <a:noFill/>
        </p:spPr>
        <p:txBody>
          <a:bodyPr lIns="0" tIns="0" rIns="0" bIns="0">
            <a:spAutoFit/>
          </a:bodyPr>
          <a:lstStyle/>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详写内容</a:t>
            </a:r>
            <a:r>
              <a:rPr lang="en-US" altLang="zh-CN" sz="1000" kern="0" dirty="0">
                <a:solidFill>
                  <a:schemeClr val="bg1"/>
                </a:solidFill>
                <a:latin typeface="微软雅黑" panose="020B0503020204020204" pitchFamily="34" charset="-122"/>
                <a:ea typeface="微软雅黑" panose="020B0503020204020204" pitchFamily="34" charset="-122"/>
              </a:rPr>
              <a:t>……</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
        <p:nvSpPr>
          <p:cNvPr id="87" name="TextBox 78"/>
          <p:cNvSpPr txBox="1"/>
          <p:nvPr/>
        </p:nvSpPr>
        <p:spPr>
          <a:xfrm>
            <a:off x="6288090" y="3113088"/>
            <a:ext cx="1985962" cy="769441"/>
          </a:xfrm>
          <a:prstGeom prst="rect">
            <a:avLst/>
          </a:prstGeom>
          <a:noFill/>
        </p:spPr>
        <p:txBody>
          <a:bodyPr lIns="0" tIns="0" rIns="0" bIns="0">
            <a:spAutoFit/>
          </a:bodyPr>
          <a:lstStyle/>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详写内容</a:t>
            </a:r>
            <a:r>
              <a:rPr lang="en-US" altLang="zh-CN" sz="1000" kern="0" dirty="0">
                <a:solidFill>
                  <a:schemeClr val="bg1"/>
                </a:solidFill>
                <a:latin typeface="微软雅黑" panose="020B0503020204020204" pitchFamily="34" charset="-122"/>
                <a:ea typeface="微软雅黑" panose="020B0503020204020204" pitchFamily="34" charset="-122"/>
              </a:rPr>
              <a:t>……</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
        <p:nvSpPr>
          <p:cNvPr id="88" name="TextBox 79"/>
          <p:cNvSpPr txBox="1"/>
          <p:nvPr/>
        </p:nvSpPr>
        <p:spPr>
          <a:xfrm>
            <a:off x="609601" y="3113088"/>
            <a:ext cx="1987550" cy="769441"/>
          </a:xfrm>
          <a:prstGeom prst="rect">
            <a:avLst/>
          </a:prstGeom>
          <a:noFill/>
        </p:spPr>
        <p:txBody>
          <a:bodyPr lIns="0" tIns="0" rIns="0" bIns="0">
            <a:spAutoFit/>
          </a:bodyPr>
          <a:lstStyle/>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详写内容</a:t>
            </a:r>
            <a:r>
              <a:rPr lang="en-US" altLang="zh-CN" sz="1000" kern="0" dirty="0">
                <a:solidFill>
                  <a:schemeClr val="bg1"/>
                </a:solidFill>
                <a:latin typeface="微软雅黑" panose="020B0503020204020204" pitchFamily="34" charset="-122"/>
                <a:ea typeface="微软雅黑" panose="020B0503020204020204" pitchFamily="34" charset="-122"/>
              </a:rPr>
              <a:t>……</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3765">
              <a:defRPr/>
            </a:pPr>
            <a:r>
              <a:rPr lang="zh-CN" altLang="en-US" sz="10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up)">
                                      <p:cBhvr>
                                        <p:cTn id="19" dur="500"/>
                                        <p:tgtEl>
                                          <p:spTgt spid="73"/>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randombar(horizontal)">
                                      <p:cBhvr>
                                        <p:cTn id="23" dur="500"/>
                                        <p:tgtEl>
                                          <p:spTgt spid="77"/>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randombar(horizontal)">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up)">
                                      <p:cBhvr>
                                        <p:cTn id="32" dur="500"/>
                                        <p:tgtEl>
                                          <p:spTgt spid="74"/>
                                        </p:tgtEl>
                                      </p:cBhvr>
                                    </p:animEffec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randombar(horizontal)">
                                      <p:cBhvr>
                                        <p:cTn id="36" dur="500"/>
                                        <p:tgtEl>
                                          <p:spTgt spid="79"/>
                                        </p:tgtEl>
                                      </p:cBhvr>
                                    </p:animEffect>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randombar(horizontal)">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down)">
                                      <p:cBhvr>
                                        <p:cTn id="45" dur="500"/>
                                        <p:tgtEl>
                                          <p:spTgt spid="75"/>
                                        </p:tgtEl>
                                      </p:cBhvr>
                                    </p:animEffect>
                                  </p:childTnLst>
                                </p:cTn>
                              </p:par>
                            </p:childTnLst>
                          </p:cTn>
                        </p:par>
                        <p:par>
                          <p:cTn id="46" fill="hold">
                            <p:stCondLst>
                              <p:cond delay="500"/>
                            </p:stCondLst>
                            <p:childTnLst>
                              <p:par>
                                <p:cTn id="47" presetID="14" presetClass="entr" presetSubtype="10"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randombar(horizontal)">
                                      <p:cBhvr>
                                        <p:cTn id="49" dur="500"/>
                                        <p:tgtEl>
                                          <p:spTgt spid="81"/>
                                        </p:tgtEl>
                                      </p:cBhvr>
                                    </p:animEffect>
                                  </p:childTnLst>
                                </p:cTn>
                              </p:par>
                            </p:childTnLst>
                          </p:cTn>
                        </p:par>
                        <p:par>
                          <p:cTn id="50" fill="hold">
                            <p:stCondLst>
                              <p:cond delay="1000"/>
                            </p:stCondLst>
                            <p:childTnLst>
                              <p:par>
                                <p:cTn id="51" presetID="14" presetClass="entr" presetSubtype="1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randombar(horizontal)">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down)">
                                      <p:cBhvr>
                                        <p:cTn id="58" dur="500"/>
                                        <p:tgtEl>
                                          <p:spTgt spid="76"/>
                                        </p:tgtEl>
                                      </p:cBhvr>
                                    </p:animEffect>
                                  </p:childTnLst>
                                </p:cTn>
                              </p:par>
                            </p:childTnLst>
                          </p:cTn>
                        </p:par>
                        <p:par>
                          <p:cTn id="59" fill="hold">
                            <p:stCondLst>
                              <p:cond delay="500"/>
                            </p:stCondLst>
                            <p:childTnLst>
                              <p:par>
                                <p:cTn id="60" presetID="14" presetClass="entr" presetSubtype="1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randombar(horizontal)">
                                      <p:cBhvr>
                                        <p:cTn id="62" dur="500"/>
                                        <p:tgtEl>
                                          <p:spTgt spid="83"/>
                                        </p:tgtEl>
                                      </p:cBhvr>
                                    </p:animEffect>
                                  </p:childTnLst>
                                </p:cTn>
                              </p:par>
                            </p:childTnLst>
                          </p:cTn>
                        </p:par>
                        <p:par>
                          <p:cTn id="63" fill="hold">
                            <p:stCondLst>
                              <p:cond delay="1000"/>
                            </p:stCondLst>
                            <p:childTnLst>
                              <p:par>
                                <p:cTn id="64" presetID="14" presetClass="entr" presetSubtype="10" fill="hold" grpId="0" nodeType="after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randombar(horizontal)">
                                      <p:cBhvr>
                                        <p:cTn id="66" dur="500"/>
                                        <p:tgtEl>
                                          <p:spTgt spid="84"/>
                                        </p:tgtEl>
                                      </p:cBhvr>
                                    </p:animEffect>
                                  </p:childTnLst>
                                </p:cTn>
                              </p:par>
                            </p:childTnLst>
                          </p:cTn>
                        </p:par>
                        <p:par>
                          <p:cTn id="67" fill="hold">
                            <p:stCondLst>
                              <p:cond delay="1500"/>
                            </p:stCondLst>
                            <p:childTnLst>
                              <p:par>
                                <p:cTn id="68" presetID="2" presetClass="entr" presetSubtype="8"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 calcmode="lin" valueType="num">
                                      <p:cBhvr additive="base">
                                        <p:cTn id="70" dur="500" fill="hold"/>
                                        <p:tgtEl>
                                          <p:spTgt spid="85"/>
                                        </p:tgtEl>
                                        <p:attrNameLst>
                                          <p:attrName>ppt_x</p:attrName>
                                        </p:attrNameLst>
                                      </p:cBhvr>
                                      <p:tavLst>
                                        <p:tav tm="0">
                                          <p:val>
                                            <p:strVal val="0-#ppt_w/2"/>
                                          </p:val>
                                        </p:tav>
                                        <p:tav tm="100000">
                                          <p:val>
                                            <p:strVal val="#ppt_x"/>
                                          </p:val>
                                        </p:tav>
                                      </p:tavLst>
                                    </p:anim>
                                    <p:anim calcmode="lin" valueType="num">
                                      <p:cBhvr additive="base">
                                        <p:cTn id="71" dur="500" fill="hold"/>
                                        <p:tgtEl>
                                          <p:spTgt spid="85"/>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 calcmode="lin" valueType="num">
                                      <p:cBhvr additive="base">
                                        <p:cTn id="74" dur="500" fill="hold"/>
                                        <p:tgtEl>
                                          <p:spTgt spid="86"/>
                                        </p:tgtEl>
                                        <p:attrNameLst>
                                          <p:attrName>ppt_x</p:attrName>
                                        </p:attrNameLst>
                                      </p:cBhvr>
                                      <p:tavLst>
                                        <p:tav tm="0">
                                          <p:val>
                                            <p:strVal val="1+#ppt_w/2"/>
                                          </p:val>
                                        </p:tav>
                                        <p:tav tm="100000">
                                          <p:val>
                                            <p:strVal val="#ppt_x"/>
                                          </p:val>
                                        </p:tav>
                                      </p:tavLst>
                                    </p:anim>
                                    <p:anim calcmode="lin" valueType="num">
                                      <p:cBhvr additive="base">
                                        <p:cTn id="75" dur="500" fill="hold"/>
                                        <p:tgtEl>
                                          <p:spTgt spid="86"/>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 calcmode="lin" valueType="num">
                                      <p:cBhvr additive="base">
                                        <p:cTn id="78" dur="500" fill="hold"/>
                                        <p:tgtEl>
                                          <p:spTgt spid="87"/>
                                        </p:tgtEl>
                                        <p:attrNameLst>
                                          <p:attrName>ppt_x</p:attrName>
                                        </p:attrNameLst>
                                      </p:cBhvr>
                                      <p:tavLst>
                                        <p:tav tm="0">
                                          <p:val>
                                            <p:strVal val="1+#ppt_w/2"/>
                                          </p:val>
                                        </p:tav>
                                        <p:tav tm="100000">
                                          <p:val>
                                            <p:strVal val="#ppt_x"/>
                                          </p:val>
                                        </p:tav>
                                      </p:tavLst>
                                    </p:anim>
                                    <p:anim calcmode="lin" valueType="num">
                                      <p:cBhvr additive="base">
                                        <p:cTn id="79" dur="500" fill="hold"/>
                                        <p:tgtEl>
                                          <p:spTgt spid="87"/>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 calcmode="lin" valueType="num">
                                      <p:cBhvr additive="base">
                                        <p:cTn id="82" dur="500" fill="hold"/>
                                        <p:tgtEl>
                                          <p:spTgt spid="88"/>
                                        </p:tgtEl>
                                        <p:attrNameLst>
                                          <p:attrName>ppt_x</p:attrName>
                                        </p:attrNameLst>
                                      </p:cBhvr>
                                      <p:tavLst>
                                        <p:tav tm="0">
                                          <p:val>
                                            <p:strVal val="0-#ppt_w/2"/>
                                          </p:val>
                                        </p:tav>
                                        <p:tav tm="100000">
                                          <p:val>
                                            <p:strVal val="#ppt_x"/>
                                          </p:val>
                                        </p:tav>
                                      </p:tavLst>
                                    </p:anim>
                                    <p:anim calcmode="lin" valueType="num">
                                      <p:cBhvr additive="base">
                                        <p:cTn id="83"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animBg="1"/>
      <p:bldP spid="75" grpId="0" animBg="1"/>
      <p:bldP spid="76" grpId="0" animBg="1"/>
      <p:bldP spid="77" grpId="0"/>
      <p:bldP spid="78" grpId="0"/>
      <p:bldP spid="79" grpId="0"/>
      <p:bldP spid="80" grpId="0"/>
      <p:bldP spid="81" grpId="0"/>
      <p:bldP spid="82" grpId="0"/>
      <p:bldP spid="83" grpId="0"/>
      <p:bldP spid="84" grpId="0"/>
      <p:bldP spid="85" grpId="0"/>
      <p:bldP spid="86" grpId="0"/>
      <p:bldP spid="87" grpId="0"/>
      <p:bldP spid="8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02</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722831" y="1462187"/>
            <a:ext cx="768157" cy="708592"/>
            <a:chOff x="764534" y="1625600"/>
            <a:chExt cx="1024209" cy="944788"/>
          </a:xfrm>
        </p:grpSpPr>
        <p:grpSp>
          <p:nvGrpSpPr>
            <p:cNvPr id="74" name="组合 73"/>
            <p:cNvGrpSpPr/>
            <p:nvPr/>
          </p:nvGrpSpPr>
          <p:grpSpPr>
            <a:xfrm rot="16200000">
              <a:off x="804245" y="1585889"/>
              <a:ext cx="944788" cy="1024209"/>
              <a:chOff x="764788" y="1059582"/>
              <a:chExt cx="1558144" cy="1689124"/>
            </a:xfrm>
            <a:effectLst>
              <a:outerShdw blurRad="228600" dist="101600" dir="8400000" sx="105000" sy="105000" algn="tr" rotWithShape="0">
                <a:prstClr val="black">
                  <a:alpha val="40000"/>
                </a:prstClr>
              </a:outerShdw>
            </a:effectLst>
          </p:grpSpPr>
          <p:sp>
            <p:nvSpPr>
              <p:cNvPr id="7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7"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sp>
          <p:nvSpPr>
            <p:cNvPr id="75" name="文本框 74"/>
            <p:cNvSpPr txBox="1"/>
            <p:nvPr/>
          </p:nvSpPr>
          <p:spPr>
            <a:xfrm>
              <a:off x="1024649" y="1774826"/>
              <a:ext cx="479192" cy="677107"/>
            </a:xfrm>
            <a:prstGeom prst="rect">
              <a:avLst/>
            </a:prstGeom>
            <a:noFill/>
          </p:spPr>
          <p:txBody>
            <a:bodyPr wrap="none" rtlCol="0">
              <a:spAutoFit/>
            </a:bodyPr>
            <a:lstStyle/>
            <a:p>
              <a:r>
                <a:rPr lang="en-US" altLang="zh-CN" sz="2700" dirty="0">
                  <a:solidFill>
                    <a:schemeClr val="bg1"/>
                  </a:solidFill>
                </a:rPr>
                <a:t>1</a:t>
              </a:r>
              <a:endParaRPr lang="zh-CN" altLang="en-US" sz="2700" dirty="0">
                <a:solidFill>
                  <a:schemeClr val="bg1"/>
                </a:solidFill>
              </a:endParaRPr>
            </a:p>
          </p:txBody>
        </p:sp>
      </p:grpSp>
      <p:grpSp>
        <p:nvGrpSpPr>
          <p:cNvPr id="78" name="组合 77"/>
          <p:cNvGrpSpPr/>
          <p:nvPr/>
        </p:nvGrpSpPr>
        <p:grpSpPr>
          <a:xfrm>
            <a:off x="1231945" y="2256957"/>
            <a:ext cx="768157" cy="708591"/>
            <a:chOff x="1443353" y="2685293"/>
            <a:chExt cx="1024209" cy="944788"/>
          </a:xfrm>
        </p:grpSpPr>
        <p:grpSp>
          <p:nvGrpSpPr>
            <p:cNvPr id="79" name="组合 78"/>
            <p:cNvGrpSpPr/>
            <p:nvPr/>
          </p:nvGrpSpPr>
          <p:grpSpPr>
            <a:xfrm rot="16200000">
              <a:off x="1483064" y="2645582"/>
              <a:ext cx="944788" cy="1024209"/>
              <a:chOff x="764788" y="1059582"/>
              <a:chExt cx="1558144" cy="1689124"/>
            </a:xfrm>
            <a:effectLst>
              <a:outerShdw blurRad="228600" dist="101600" dir="8400000" sx="105000" sy="105000" algn="tr" rotWithShape="0">
                <a:prstClr val="black">
                  <a:alpha val="40000"/>
                </a:prstClr>
              </a:outerShdw>
            </a:effectLst>
          </p:grpSpPr>
          <p:sp>
            <p:nvSpPr>
              <p:cNvPr id="81"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82"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sp>
          <p:nvSpPr>
            <p:cNvPr id="80" name="文本框 79"/>
            <p:cNvSpPr txBox="1"/>
            <p:nvPr/>
          </p:nvSpPr>
          <p:spPr>
            <a:xfrm>
              <a:off x="1734048" y="2845229"/>
              <a:ext cx="479192" cy="677108"/>
            </a:xfrm>
            <a:prstGeom prst="rect">
              <a:avLst/>
            </a:prstGeom>
            <a:noFill/>
          </p:spPr>
          <p:txBody>
            <a:bodyPr wrap="none" rtlCol="0">
              <a:spAutoFit/>
            </a:bodyPr>
            <a:lstStyle/>
            <a:p>
              <a:r>
                <a:rPr lang="en-US" altLang="zh-CN" sz="2700" dirty="0">
                  <a:solidFill>
                    <a:schemeClr val="bg1"/>
                  </a:solidFill>
                </a:rPr>
                <a:t>2</a:t>
              </a:r>
              <a:endParaRPr lang="zh-CN" altLang="en-US" sz="2700" dirty="0">
                <a:solidFill>
                  <a:schemeClr val="bg1"/>
                </a:solidFill>
              </a:endParaRPr>
            </a:p>
          </p:txBody>
        </p:sp>
      </p:grpSp>
      <p:grpSp>
        <p:nvGrpSpPr>
          <p:cNvPr id="83" name="组合 82"/>
          <p:cNvGrpSpPr/>
          <p:nvPr/>
        </p:nvGrpSpPr>
        <p:grpSpPr>
          <a:xfrm>
            <a:off x="1751691" y="3078944"/>
            <a:ext cx="768157" cy="708592"/>
            <a:chOff x="2136347" y="3781272"/>
            <a:chExt cx="1024209" cy="944788"/>
          </a:xfrm>
        </p:grpSpPr>
        <p:grpSp>
          <p:nvGrpSpPr>
            <p:cNvPr id="84" name="组合 83"/>
            <p:cNvGrpSpPr/>
            <p:nvPr/>
          </p:nvGrpSpPr>
          <p:grpSpPr>
            <a:xfrm rot="16200000">
              <a:off x="2176058" y="3741561"/>
              <a:ext cx="944788" cy="1024209"/>
              <a:chOff x="764788" y="1059582"/>
              <a:chExt cx="1558144" cy="1689124"/>
            </a:xfrm>
            <a:effectLst>
              <a:outerShdw blurRad="228600" dist="101600" dir="8400000" sx="105000" sy="105000" algn="tr" rotWithShape="0">
                <a:prstClr val="black">
                  <a:alpha val="40000"/>
                </a:prstClr>
              </a:outerShdw>
            </a:effectLst>
          </p:grpSpPr>
          <p:sp>
            <p:nvSpPr>
              <p:cNvPr id="8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87"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sp>
          <p:nvSpPr>
            <p:cNvPr id="85" name="文本框 84"/>
            <p:cNvSpPr txBox="1"/>
            <p:nvPr/>
          </p:nvSpPr>
          <p:spPr>
            <a:xfrm>
              <a:off x="2439099" y="3930498"/>
              <a:ext cx="479192" cy="677107"/>
            </a:xfrm>
            <a:prstGeom prst="rect">
              <a:avLst/>
            </a:prstGeom>
            <a:noFill/>
          </p:spPr>
          <p:txBody>
            <a:bodyPr wrap="none" rtlCol="0">
              <a:spAutoFit/>
            </a:bodyPr>
            <a:lstStyle/>
            <a:p>
              <a:r>
                <a:rPr lang="en-US" altLang="zh-CN" sz="2700" dirty="0">
                  <a:solidFill>
                    <a:schemeClr val="bg1"/>
                  </a:solidFill>
                </a:rPr>
                <a:t>3</a:t>
              </a:r>
              <a:endParaRPr lang="zh-CN" altLang="en-US" sz="2700" dirty="0">
                <a:solidFill>
                  <a:schemeClr val="bg1"/>
                </a:solidFill>
              </a:endParaRPr>
            </a:p>
          </p:txBody>
        </p:sp>
      </p:grpSp>
      <p:grpSp>
        <p:nvGrpSpPr>
          <p:cNvPr id="88" name="组合 87"/>
          <p:cNvGrpSpPr/>
          <p:nvPr/>
        </p:nvGrpSpPr>
        <p:grpSpPr>
          <a:xfrm>
            <a:off x="2225934" y="3900926"/>
            <a:ext cx="768157" cy="708592"/>
            <a:chOff x="2768671" y="4877250"/>
            <a:chExt cx="1024209" cy="944788"/>
          </a:xfrm>
        </p:grpSpPr>
        <p:grpSp>
          <p:nvGrpSpPr>
            <p:cNvPr id="89" name="组合 88"/>
            <p:cNvGrpSpPr/>
            <p:nvPr/>
          </p:nvGrpSpPr>
          <p:grpSpPr>
            <a:xfrm rot="16200000">
              <a:off x="2808382" y="4837539"/>
              <a:ext cx="944788" cy="1024209"/>
              <a:chOff x="764788" y="1059582"/>
              <a:chExt cx="1558144" cy="1689124"/>
            </a:xfrm>
            <a:effectLst>
              <a:outerShdw blurRad="228600" dist="101600" dir="8400000" sx="105000" sy="105000" algn="tr" rotWithShape="0">
                <a:prstClr val="black">
                  <a:alpha val="40000"/>
                </a:prstClr>
              </a:outerShdw>
            </a:effectLst>
          </p:grpSpPr>
          <p:sp>
            <p:nvSpPr>
              <p:cNvPr id="91"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92"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sp>
          <p:nvSpPr>
            <p:cNvPr id="90" name="文本框 89"/>
            <p:cNvSpPr txBox="1"/>
            <p:nvPr/>
          </p:nvSpPr>
          <p:spPr>
            <a:xfrm>
              <a:off x="2990076" y="5026476"/>
              <a:ext cx="479192" cy="677107"/>
            </a:xfrm>
            <a:prstGeom prst="rect">
              <a:avLst/>
            </a:prstGeom>
            <a:noFill/>
          </p:spPr>
          <p:txBody>
            <a:bodyPr wrap="none" rtlCol="0">
              <a:spAutoFit/>
            </a:bodyPr>
            <a:lstStyle/>
            <a:p>
              <a:r>
                <a:rPr lang="en-US" altLang="zh-CN" sz="2700" dirty="0">
                  <a:solidFill>
                    <a:schemeClr val="bg1"/>
                  </a:solidFill>
                </a:rPr>
                <a:t>4</a:t>
              </a:r>
              <a:endParaRPr lang="zh-CN" altLang="en-US" sz="2700" dirty="0">
                <a:solidFill>
                  <a:schemeClr val="bg1"/>
                </a:solidFill>
              </a:endParaRPr>
            </a:p>
          </p:txBody>
        </p:sp>
      </p:grpSp>
      <p:sp>
        <p:nvSpPr>
          <p:cNvPr id="93" name="TextBox 5"/>
          <p:cNvSpPr txBox="1"/>
          <p:nvPr/>
        </p:nvSpPr>
        <p:spPr>
          <a:xfrm>
            <a:off x="1641670" y="1578701"/>
            <a:ext cx="5411983"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94" name="TextBox 5"/>
          <p:cNvSpPr txBox="1"/>
          <p:nvPr/>
        </p:nvSpPr>
        <p:spPr>
          <a:xfrm>
            <a:off x="2132572" y="2373216"/>
            <a:ext cx="5411983"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95" name="TextBox 5"/>
          <p:cNvSpPr txBox="1"/>
          <p:nvPr/>
        </p:nvSpPr>
        <p:spPr>
          <a:xfrm>
            <a:off x="2623474" y="3167731"/>
            <a:ext cx="5411983"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96" name="TextBox 5"/>
          <p:cNvSpPr txBox="1"/>
          <p:nvPr/>
        </p:nvSpPr>
        <p:spPr>
          <a:xfrm>
            <a:off x="3114376" y="3962245"/>
            <a:ext cx="5411983"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1000"/>
                                        <p:tgtEl>
                                          <p:spTgt spid="73"/>
                                        </p:tgtEl>
                                      </p:cBhvr>
                                    </p:animEffect>
                                    <p:anim calcmode="lin" valueType="num">
                                      <p:cBhvr>
                                        <p:cTn id="20" dur="1000" fill="hold"/>
                                        <p:tgtEl>
                                          <p:spTgt spid="73"/>
                                        </p:tgtEl>
                                        <p:attrNameLst>
                                          <p:attrName>ppt_x</p:attrName>
                                        </p:attrNameLst>
                                      </p:cBhvr>
                                      <p:tavLst>
                                        <p:tav tm="0">
                                          <p:val>
                                            <p:strVal val="#ppt_x"/>
                                          </p:val>
                                        </p:tav>
                                        <p:tav tm="100000">
                                          <p:val>
                                            <p:strVal val="#ppt_x"/>
                                          </p:val>
                                        </p:tav>
                                      </p:tavLst>
                                    </p:anim>
                                    <p:anim calcmode="lin" valueType="num">
                                      <p:cBhvr>
                                        <p:cTn id="21" dur="1000" fill="hold"/>
                                        <p:tgtEl>
                                          <p:spTgt spid="73"/>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2" presetClass="entr" presetSubtype="8" fill="hold" grpId="0" nodeType="after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1000"/>
                                        <p:tgtEl>
                                          <p:spTgt spid="93"/>
                                        </p:tgtEl>
                                        <p:attrNameLst>
                                          <p:attrName>ppt_x</p:attrName>
                                        </p:attrNameLst>
                                      </p:cBhvr>
                                      <p:tavLst>
                                        <p:tav tm="0">
                                          <p:val>
                                            <p:strVal val="#ppt_x-#ppt_w*1.125000"/>
                                          </p:val>
                                        </p:tav>
                                        <p:tav tm="100000">
                                          <p:val>
                                            <p:strVal val="#ppt_x"/>
                                          </p:val>
                                        </p:tav>
                                      </p:tavLst>
                                    </p:anim>
                                    <p:animEffect transition="in" filter="wipe(right)">
                                      <p:cBhvr>
                                        <p:cTn id="26" dur="1000"/>
                                        <p:tgtEl>
                                          <p:spTgt spid="93"/>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1000"/>
                                        <p:tgtEl>
                                          <p:spTgt spid="78"/>
                                        </p:tgtEl>
                                      </p:cBhvr>
                                    </p:animEffect>
                                    <p:anim calcmode="lin" valueType="num">
                                      <p:cBhvr>
                                        <p:cTn id="32" dur="1000" fill="hold"/>
                                        <p:tgtEl>
                                          <p:spTgt spid="78"/>
                                        </p:tgtEl>
                                        <p:attrNameLst>
                                          <p:attrName>ppt_x</p:attrName>
                                        </p:attrNameLst>
                                      </p:cBhvr>
                                      <p:tavLst>
                                        <p:tav tm="0">
                                          <p:val>
                                            <p:strVal val="#ppt_x"/>
                                          </p:val>
                                        </p:tav>
                                        <p:tav tm="100000">
                                          <p:val>
                                            <p:strVal val="#ppt_x"/>
                                          </p:val>
                                        </p:tav>
                                      </p:tavLst>
                                    </p:anim>
                                    <p:anim calcmode="lin" valueType="num">
                                      <p:cBhvr>
                                        <p:cTn id="33" dur="1000" fill="hold"/>
                                        <p:tgtEl>
                                          <p:spTgt spid="7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2" presetClass="entr" presetSubtype="8" fill="hold" grpId="0"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additive="base">
                                        <p:cTn id="37" dur="750"/>
                                        <p:tgtEl>
                                          <p:spTgt spid="94"/>
                                        </p:tgtEl>
                                        <p:attrNameLst>
                                          <p:attrName>ppt_x</p:attrName>
                                        </p:attrNameLst>
                                      </p:cBhvr>
                                      <p:tavLst>
                                        <p:tav tm="0">
                                          <p:val>
                                            <p:strVal val="#ppt_x-#ppt_w*1.125000"/>
                                          </p:val>
                                        </p:tav>
                                        <p:tav tm="100000">
                                          <p:val>
                                            <p:strVal val="#ppt_x"/>
                                          </p:val>
                                        </p:tav>
                                      </p:tavLst>
                                    </p:anim>
                                    <p:animEffect transition="in" filter="wipe(right)">
                                      <p:cBhvr>
                                        <p:cTn id="38" dur="750"/>
                                        <p:tgtEl>
                                          <p:spTgt spid="94"/>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00"/>
                                        <p:tgtEl>
                                          <p:spTgt spid="83"/>
                                        </p:tgtEl>
                                      </p:cBhvr>
                                    </p:animEffect>
                                    <p:anim calcmode="lin" valueType="num">
                                      <p:cBhvr>
                                        <p:cTn id="44" dur="1000" fill="hold"/>
                                        <p:tgtEl>
                                          <p:spTgt spid="83"/>
                                        </p:tgtEl>
                                        <p:attrNameLst>
                                          <p:attrName>ppt_x</p:attrName>
                                        </p:attrNameLst>
                                      </p:cBhvr>
                                      <p:tavLst>
                                        <p:tav tm="0">
                                          <p:val>
                                            <p:strVal val="#ppt_x"/>
                                          </p:val>
                                        </p:tav>
                                        <p:tav tm="100000">
                                          <p:val>
                                            <p:strVal val="#ppt_x"/>
                                          </p:val>
                                        </p:tav>
                                      </p:tavLst>
                                    </p:anim>
                                    <p:anim calcmode="lin" valueType="num">
                                      <p:cBhvr>
                                        <p:cTn id="45" dur="1000" fill="hold"/>
                                        <p:tgtEl>
                                          <p:spTgt spid="8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2" presetClass="entr" presetSubtype="8"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750"/>
                                        <p:tgtEl>
                                          <p:spTgt spid="95"/>
                                        </p:tgtEl>
                                        <p:attrNameLst>
                                          <p:attrName>ppt_x</p:attrName>
                                        </p:attrNameLst>
                                      </p:cBhvr>
                                      <p:tavLst>
                                        <p:tav tm="0">
                                          <p:val>
                                            <p:strVal val="#ppt_x-#ppt_w*1.125000"/>
                                          </p:val>
                                        </p:tav>
                                        <p:tav tm="100000">
                                          <p:val>
                                            <p:strVal val="#ppt_x"/>
                                          </p:val>
                                        </p:tav>
                                      </p:tavLst>
                                    </p:anim>
                                    <p:animEffect transition="in" filter="wipe(right)">
                                      <p:cBhvr>
                                        <p:cTn id="50" dur="75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1000"/>
                                        <p:tgtEl>
                                          <p:spTgt spid="88"/>
                                        </p:tgtEl>
                                      </p:cBhvr>
                                    </p:animEffect>
                                    <p:anim calcmode="lin" valueType="num">
                                      <p:cBhvr>
                                        <p:cTn id="56" dur="1000" fill="hold"/>
                                        <p:tgtEl>
                                          <p:spTgt spid="88"/>
                                        </p:tgtEl>
                                        <p:attrNameLst>
                                          <p:attrName>ppt_x</p:attrName>
                                        </p:attrNameLst>
                                      </p:cBhvr>
                                      <p:tavLst>
                                        <p:tav tm="0">
                                          <p:val>
                                            <p:strVal val="#ppt_x"/>
                                          </p:val>
                                        </p:tav>
                                        <p:tav tm="100000">
                                          <p:val>
                                            <p:strVal val="#ppt_x"/>
                                          </p:val>
                                        </p:tav>
                                      </p:tavLst>
                                    </p:anim>
                                    <p:anim calcmode="lin" valueType="num">
                                      <p:cBhvr>
                                        <p:cTn id="57" dur="1000" fill="hold"/>
                                        <p:tgtEl>
                                          <p:spTgt spid="88"/>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12" presetClass="entr" presetSubtype="8"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750"/>
                                        <p:tgtEl>
                                          <p:spTgt spid="96"/>
                                        </p:tgtEl>
                                        <p:attrNameLst>
                                          <p:attrName>ppt_x</p:attrName>
                                        </p:attrNameLst>
                                      </p:cBhvr>
                                      <p:tavLst>
                                        <p:tav tm="0">
                                          <p:val>
                                            <p:strVal val="#ppt_x-#ppt_w*1.125000"/>
                                          </p:val>
                                        </p:tav>
                                        <p:tav tm="100000">
                                          <p:val>
                                            <p:strVal val="#ppt_x"/>
                                          </p:val>
                                        </p:tav>
                                      </p:tavLst>
                                    </p:anim>
                                    <p:animEffect transition="in" filter="wipe(right)">
                                      <p:cBhvr>
                                        <p:cTn id="62" dur="7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93" grpId="0"/>
      <p:bldP spid="94" grpId="0"/>
      <p:bldP spid="95" grpId="0"/>
      <p:bldP spid="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7" y="1"/>
            <a:ext cx="9215178" cy="5200022"/>
            <a:chOff x="-716" y="-1"/>
            <a:chExt cx="12286904" cy="6933363"/>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
              <a:ext cx="12269037" cy="6933363"/>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 y="0"/>
              <a:ext cx="12286904" cy="6910571"/>
            </a:xfrm>
            <a:prstGeom prst="rect">
              <a:avLst/>
            </a:prstGeom>
          </p:spPr>
        </p:pic>
      </p:grpSp>
      <p:grpSp>
        <p:nvGrpSpPr>
          <p:cNvPr id="7" name="组合 6"/>
          <p:cNvGrpSpPr/>
          <p:nvPr/>
        </p:nvGrpSpPr>
        <p:grpSpPr>
          <a:xfrm>
            <a:off x="1129523" y="3258033"/>
            <a:ext cx="1181727" cy="1180618"/>
            <a:chOff x="1308745" y="2394284"/>
            <a:chExt cx="2326780" cy="2324596"/>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9" name="组合 8"/>
            <p:cNvGrpSpPr/>
            <p:nvPr/>
          </p:nvGrpSpPr>
          <p:grpSpPr>
            <a:xfrm>
              <a:off x="1308745" y="2394284"/>
              <a:ext cx="2326780" cy="2324596"/>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781676" y="-1162247"/>
            <a:ext cx="5058729" cy="5053979"/>
            <a:chOff x="1308745" y="2394284"/>
            <a:chExt cx="2326780" cy="2324596"/>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74" name="组合 73"/>
            <p:cNvGrpSpPr/>
            <p:nvPr/>
          </p:nvGrpSpPr>
          <p:grpSpPr>
            <a:xfrm>
              <a:off x="1308745" y="2394284"/>
              <a:ext cx="2326780" cy="2324596"/>
              <a:chOff x="2433048" y="1083945"/>
              <a:chExt cx="5333787" cy="5328780"/>
            </a:xfrm>
          </p:grpSpPr>
          <p:sp>
            <p:nvSpPr>
              <p:cNvPr id="75" name="十六角星 74"/>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6" name="组合 75"/>
              <p:cNvGrpSpPr/>
              <p:nvPr/>
            </p:nvGrpSpPr>
            <p:grpSpPr>
              <a:xfrm>
                <a:off x="2433048" y="1083945"/>
                <a:ext cx="5333787" cy="5328780"/>
                <a:chOff x="2280648" y="931545"/>
                <a:chExt cx="5333787" cy="5328780"/>
              </a:xfrm>
            </p:grpSpPr>
            <p:sp>
              <p:nvSpPr>
                <p:cNvPr id="113" name="椭圆 112"/>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4" name="椭圆 113"/>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5" name="椭圆 114"/>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椭圆 115"/>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椭圆 116"/>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椭圆 117"/>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椭圆 118"/>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椭圆 119"/>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1" name="椭圆 120"/>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2" name="椭圆 121"/>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3" name="椭圆 122"/>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4" name="椭圆 123"/>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5" name="椭圆 124"/>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6" name="椭圆 125"/>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7" name="椭圆 126"/>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8" name="椭圆 127"/>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9" name="椭圆 128"/>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0" name="椭圆 129"/>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1" name="椭圆 130"/>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2" name="椭圆 131"/>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3" name="椭圆 132"/>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4" name="椭圆 133"/>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5" name="椭圆 134"/>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6" name="椭圆 135"/>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77" name="直接连接符 76"/>
              <p:cNvCxnSpPr>
                <a:stCxn id="114" idx="4"/>
                <a:endCxn id="132"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13" idx="5"/>
                <a:endCxn id="132"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30" idx="0"/>
                <a:endCxn id="113"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5" idx="3"/>
                <a:endCxn id="128"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30" idx="6"/>
                <a:endCxn id="129"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9" idx="0"/>
                <a:endCxn id="132"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1" idx="7"/>
                <a:endCxn id="130"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30" idx="5"/>
                <a:endCxn id="134"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32" idx="7"/>
                <a:endCxn id="115"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2" idx="6"/>
                <a:endCxn id="116"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30" idx="7"/>
                <a:endCxn id="132"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32" idx="5"/>
                <a:endCxn id="131"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29" idx="6"/>
                <a:endCxn id="131"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31" idx="3"/>
                <a:endCxn id="135"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31" idx="0"/>
                <a:endCxn id="116"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1" idx="5"/>
                <a:endCxn id="136"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6" idx="0"/>
                <a:endCxn id="116"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6" idx="7"/>
                <a:endCxn id="119"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23" idx="1"/>
                <a:endCxn id="136"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9" idx="4"/>
                <a:endCxn id="135"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34" idx="5"/>
                <a:endCxn id="135"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21" idx="5"/>
                <a:endCxn id="133"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33" idx="7"/>
                <a:endCxn id="134"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3" idx="0"/>
                <a:endCxn id="130"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0" idx="1"/>
                <a:endCxn id="117"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24" idx="0"/>
                <a:endCxn id="136"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6" idx="3"/>
                <a:endCxn id="135"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35" idx="6"/>
                <a:endCxn id="124"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35" idx="5"/>
                <a:endCxn id="127"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4" idx="0"/>
                <a:endCxn id="129"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6"/>
                <a:endCxn id="135"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22" idx="6"/>
                <a:endCxn id="133"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25" idx="7"/>
                <a:endCxn id="133"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6" idx="0"/>
                <a:endCxn id="133"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26" idx="7"/>
                <a:endCxn id="135"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137" name="文本框 136"/>
          <p:cNvSpPr txBox="1"/>
          <p:nvPr/>
        </p:nvSpPr>
        <p:spPr>
          <a:xfrm>
            <a:off x="3564468" y="311227"/>
            <a:ext cx="1999576" cy="3597908"/>
          </a:xfrm>
          <a:prstGeom prst="rect">
            <a:avLst/>
          </a:prstGeom>
          <a:noFill/>
        </p:spPr>
        <p:txBody>
          <a:bodyPr wrap="square" rtlCol="0">
            <a:spAutoFit/>
          </a:bodyPr>
          <a:lstStyle/>
          <a:p>
            <a:pPr algn="ctr">
              <a:lnSpc>
                <a:spcPct val="150000"/>
              </a:lnSpc>
            </a:pPr>
            <a:r>
              <a:rPr lang="en-US" altLang="zh-CN" sz="18000" b="1" dirty="0" smtClean="0">
                <a:solidFill>
                  <a:srgbClr val="9D8199">
                    <a:alpha val="60000"/>
                  </a:srgbClr>
                </a:solidFill>
                <a:latin typeface="方正兰亭粗黑简体" panose="02000000000000000000" pitchFamily="2" charset="-122"/>
                <a:ea typeface="方正兰亭粗黑简体" panose="02000000000000000000" pitchFamily="2" charset="-122"/>
              </a:rPr>
              <a:t>3</a:t>
            </a:r>
            <a:endParaRPr lang="en-US" altLang="zh-CN" sz="18000" b="1" dirty="0">
              <a:solidFill>
                <a:srgbClr val="9D8199">
                  <a:alpha val="60000"/>
                </a:srgbClr>
              </a:solidFill>
              <a:latin typeface="方正兰亭粗黑简体" panose="02000000000000000000" pitchFamily="2" charset="-122"/>
              <a:ea typeface="方正兰亭粗黑简体" panose="02000000000000000000" pitchFamily="2" charset="-122"/>
            </a:endParaRPr>
          </a:p>
        </p:txBody>
      </p:sp>
      <p:sp>
        <p:nvSpPr>
          <p:cNvPr id="139" name="文本框 138"/>
          <p:cNvSpPr txBox="1"/>
          <p:nvPr/>
        </p:nvSpPr>
        <p:spPr>
          <a:xfrm>
            <a:off x="3276579" y="3449353"/>
            <a:ext cx="2664192" cy="1034642"/>
          </a:xfrm>
          <a:prstGeom prst="rect">
            <a:avLst/>
          </a:prstGeom>
          <a:noFill/>
        </p:spPr>
        <p:txBody>
          <a:bodyPr wrap="square" rtlCol="0">
            <a:spAutoFit/>
          </a:bodyPr>
          <a:lstStyle/>
          <a:p>
            <a:pPr algn="ctr">
              <a:lnSpc>
                <a:spcPct val="150000"/>
              </a:lnSpc>
            </a:pPr>
            <a:r>
              <a:rPr lang="zh-CN" altLang="en-US" sz="3200" dirty="0" smtClean="0">
                <a:solidFill>
                  <a:schemeClr val="bg1"/>
                </a:solidFill>
                <a:latin typeface="微软雅黑" panose="020B0503020204020204" pitchFamily="34" charset="-122"/>
                <a:ea typeface="微软雅黑" panose="020B0503020204020204" pitchFamily="34" charset="-122"/>
              </a:rPr>
              <a:t>单击添加标题</a:t>
            </a:r>
            <a:r>
              <a:rPr lang="en-US" altLang="zh-CN" sz="100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0" name="等腰三角形 139"/>
          <p:cNvSpPr/>
          <p:nvPr/>
        </p:nvSpPr>
        <p:spPr>
          <a:xfrm rot="2134315">
            <a:off x="5998599" y="1614964"/>
            <a:ext cx="289510" cy="249578"/>
          </a:xfrm>
          <a:prstGeom prst="triangle">
            <a:avLst/>
          </a:prstGeom>
          <a:solidFill>
            <a:srgbClr val="66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1" name="等腰三角形 140"/>
          <p:cNvSpPr/>
          <p:nvPr/>
        </p:nvSpPr>
        <p:spPr>
          <a:xfrm rot="12600000">
            <a:off x="5197448" y="1171321"/>
            <a:ext cx="227683" cy="196278"/>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2" name="等腰三角形 141"/>
          <p:cNvSpPr/>
          <p:nvPr/>
        </p:nvSpPr>
        <p:spPr>
          <a:xfrm rot="460079">
            <a:off x="5608284" y="1067368"/>
            <a:ext cx="384542" cy="331501"/>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250" fill="hold"/>
                                        <p:tgtEl>
                                          <p:spTgt spid="142"/>
                                        </p:tgtEl>
                                        <p:attrNameLst>
                                          <p:attrName>ppt_x</p:attrName>
                                        </p:attrNameLst>
                                      </p:cBhvr>
                                      <p:tavLst>
                                        <p:tav tm="0">
                                          <p:val>
                                            <p:strVal val="0-#ppt_w/2"/>
                                          </p:val>
                                        </p:tav>
                                        <p:tav tm="100000">
                                          <p:val>
                                            <p:strVal val="#ppt_x"/>
                                          </p:val>
                                        </p:tav>
                                      </p:tavLst>
                                    </p:anim>
                                    <p:anim calcmode="lin" valueType="num">
                                      <p:cBhvr additive="base">
                                        <p:cTn id="8" dur="1250" fill="hold"/>
                                        <p:tgtEl>
                                          <p:spTgt spid="142"/>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10800000">
                                      <p:cBhvr>
                                        <p:cTn id="10" dur="1250" fill="hold"/>
                                        <p:tgtEl>
                                          <p:spTgt spid="142"/>
                                        </p:tgtEl>
                                        <p:attrNameLst>
                                          <p:attrName>r</p:attrName>
                                        </p:attrNameLst>
                                      </p:cBhvr>
                                    </p:animRot>
                                  </p:childTnLst>
                                </p:cTn>
                              </p:par>
                              <p:par>
                                <p:cTn id="11" presetID="2" presetClass="entr" presetSubtype="9" fill="hold" grpId="0" nodeType="withEffect">
                                  <p:stCondLst>
                                    <p:cond delay="250"/>
                                  </p:stCondLst>
                                  <p:childTnLst>
                                    <p:set>
                                      <p:cBhvr>
                                        <p:cTn id="12" dur="1" fill="hold">
                                          <p:stCondLst>
                                            <p:cond delay="0"/>
                                          </p:stCondLst>
                                        </p:cTn>
                                        <p:tgtEl>
                                          <p:spTgt spid="140"/>
                                        </p:tgtEl>
                                        <p:attrNameLst>
                                          <p:attrName>style.visibility</p:attrName>
                                        </p:attrNameLst>
                                      </p:cBhvr>
                                      <p:to>
                                        <p:strVal val="visible"/>
                                      </p:to>
                                    </p:set>
                                    <p:anim calcmode="lin" valueType="num">
                                      <p:cBhvr additive="base">
                                        <p:cTn id="13" dur="1250" fill="hold"/>
                                        <p:tgtEl>
                                          <p:spTgt spid="140"/>
                                        </p:tgtEl>
                                        <p:attrNameLst>
                                          <p:attrName>ppt_x</p:attrName>
                                        </p:attrNameLst>
                                      </p:cBhvr>
                                      <p:tavLst>
                                        <p:tav tm="0">
                                          <p:val>
                                            <p:strVal val="0-#ppt_w/2"/>
                                          </p:val>
                                        </p:tav>
                                        <p:tav tm="100000">
                                          <p:val>
                                            <p:strVal val="#ppt_x"/>
                                          </p:val>
                                        </p:tav>
                                      </p:tavLst>
                                    </p:anim>
                                    <p:anim calcmode="lin" valueType="num">
                                      <p:cBhvr additive="base">
                                        <p:cTn id="14" dur="1250" fill="hold"/>
                                        <p:tgtEl>
                                          <p:spTgt spid="1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250"/>
                                  </p:stCondLst>
                                  <p:childTnLst>
                                    <p:animRot by="-10800000">
                                      <p:cBhvr>
                                        <p:cTn id="16" dur="1250" fill="hold"/>
                                        <p:tgtEl>
                                          <p:spTgt spid="140"/>
                                        </p:tgtEl>
                                        <p:attrNameLst>
                                          <p:attrName>r</p:attrName>
                                        </p:attrNameLst>
                                      </p:cBhvr>
                                    </p:animRot>
                                  </p:childTnLst>
                                </p:cTn>
                              </p:par>
                              <p:par>
                                <p:cTn id="17" presetID="2" presetClass="entr" presetSubtype="9" fill="hold" grpId="0" nodeType="withEffect">
                                  <p:stCondLst>
                                    <p:cond delay="50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1250" fill="hold"/>
                                        <p:tgtEl>
                                          <p:spTgt spid="141"/>
                                        </p:tgtEl>
                                        <p:attrNameLst>
                                          <p:attrName>ppt_x</p:attrName>
                                        </p:attrNameLst>
                                      </p:cBhvr>
                                      <p:tavLst>
                                        <p:tav tm="0">
                                          <p:val>
                                            <p:strVal val="0-#ppt_w/2"/>
                                          </p:val>
                                        </p:tav>
                                        <p:tav tm="100000">
                                          <p:val>
                                            <p:strVal val="#ppt_x"/>
                                          </p:val>
                                        </p:tav>
                                      </p:tavLst>
                                    </p:anim>
                                    <p:anim calcmode="lin" valueType="num">
                                      <p:cBhvr additive="base">
                                        <p:cTn id="20" dur="1250" fill="hold"/>
                                        <p:tgtEl>
                                          <p:spTgt spid="1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500"/>
                                  </p:stCondLst>
                                  <p:childTnLst>
                                    <p:animRot by="10800000">
                                      <p:cBhvr>
                                        <p:cTn id="22" dur="1250" fill="hold"/>
                                        <p:tgtEl>
                                          <p:spTgt spid="141"/>
                                        </p:tgtEl>
                                        <p:attrNameLst>
                                          <p:attrName>r</p:attrName>
                                        </p:attrNameLst>
                                      </p:cBhvr>
                                    </p:animRot>
                                  </p:childTnLst>
                                </p:cTn>
                              </p:par>
                              <p:par>
                                <p:cTn id="23" presetID="53"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0" fill="hold"/>
                                        <p:tgtEl>
                                          <p:spTgt spid="7"/>
                                        </p:tgtEl>
                                        <p:attrNameLst>
                                          <p:attrName>ppt_w</p:attrName>
                                        </p:attrNameLst>
                                      </p:cBhvr>
                                      <p:tavLst>
                                        <p:tav tm="0">
                                          <p:val>
                                            <p:fltVal val="0"/>
                                          </p:val>
                                        </p:tav>
                                        <p:tav tm="100000">
                                          <p:val>
                                            <p:strVal val="#ppt_w"/>
                                          </p:val>
                                        </p:tav>
                                      </p:tavLst>
                                    </p:anim>
                                    <p:anim calcmode="lin" valueType="num">
                                      <p:cBhvr>
                                        <p:cTn id="26" dur="3000" fill="hold"/>
                                        <p:tgtEl>
                                          <p:spTgt spid="7"/>
                                        </p:tgtEl>
                                        <p:attrNameLst>
                                          <p:attrName>ppt_h</p:attrName>
                                        </p:attrNameLst>
                                      </p:cBhvr>
                                      <p:tavLst>
                                        <p:tav tm="0">
                                          <p:val>
                                            <p:fltVal val="0"/>
                                          </p:val>
                                        </p:tav>
                                        <p:tav tm="100000">
                                          <p:val>
                                            <p:strVal val="#ppt_h"/>
                                          </p:val>
                                        </p:tav>
                                      </p:tavLst>
                                    </p:anim>
                                    <p:animEffect transition="in" filter="fade">
                                      <p:cBhvr>
                                        <p:cTn id="27" dur="3000"/>
                                        <p:tgtEl>
                                          <p:spTgt spid="7"/>
                                        </p:tgtEl>
                                      </p:cBhvr>
                                    </p:animEffect>
                                  </p:childTnLst>
                                </p:cTn>
                              </p:par>
                              <p:par>
                                <p:cTn id="28" presetID="8" presetClass="emph" presetSubtype="0" repeatCount="2000" fill="hold" nodeType="withEffect">
                                  <p:stCondLst>
                                    <p:cond delay="0"/>
                                  </p:stCondLst>
                                  <p:childTnLst>
                                    <p:animRot by="-21600000">
                                      <p:cBhvr>
                                        <p:cTn id="29" dur="3000" fill="hold"/>
                                        <p:tgtEl>
                                          <p:spTgt spid="7"/>
                                        </p:tgtEl>
                                        <p:attrNameLst>
                                          <p:attrName>r</p:attrName>
                                        </p:attrNameLst>
                                      </p:cBhvr>
                                    </p:animRo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3000" fill="hold"/>
                                        <p:tgtEl>
                                          <p:spTgt spid="72"/>
                                        </p:tgtEl>
                                        <p:attrNameLst>
                                          <p:attrName>ppt_w</p:attrName>
                                        </p:attrNameLst>
                                      </p:cBhvr>
                                      <p:tavLst>
                                        <p:tav tm="0">
                                          <p:val>
                                            <p:fltVal val="0"/>
                                          </p:val>
                                        </p:tav>
                                        <p:tav tm="100000">
                                          <p:val>
                                            <p:strVal val="#ppt_w"/>
                                          </p:val>
                                        </p:tav>
                                      </p:tavLst>
                                    </p:anim>
                                    <p:anim calcmode="lin" valueType="num">
                                      <p:cBhvr>
                                        <p:cTn id="33" dur="3000" fill="hold"/>
                                        <p:tgtEl>
                                          <p:spTgt spid="72"/>
                                        </p:tgtEl>
                                        <p:attrNameLst>
                                          <p:attrName>ppt_h</p:attrName>
                                        </p:attrNameLst>
                                      </p:cBhvr>
                                      <p:tavLst>
                                        <p:tav tm="0">
                                          <p:val>
                                            <p:fltVal val="0"/>
                                          </p:val>
                                        </p:tav>
                                        <p:tav tm="100000">
                                          <p:val>
                                            <p:strVal val="#ppt_h"/>
                                          </p:val>
                                        </p:tav>
                                      </p:tavLst>
                                    </p:anim>
                                    <p:animEffect transition="in" filter="fade">
                                      <p:cBhvr>
                                        <p:cTn id="34" dur="3000"/>
                                        <p:tgtEl>
                                          <p:spTgt spid="72"/>
                                        </p:tgtEl>
                                      </p:cBhvr>
                                    </p:animEffect>
                                  </p:childTnLst>
                                </p:cTn>
                              </p:par>
                              <p:par>
                                <p:cTn id="35" presetID="8" presetClass="emph" presetSubtype="0" repeatCount="2000" fill="hold" nodeType="withEffect">
                                  <p:stCondLst>
                                    <p:cond delay="0"/>
                                  </p:stCondLst>
                                  <p:childTnLst>
                                    <p:animRot by="-21600000">
                                      <p:cBhvr>
                                        <p:cTn id="36" dur="3000" fill="hold"/>
                                        <p:tgtEl>
                                          <p:spTgt spid="72"/>
                                        </p:tgtEl>
                                        <p:attrNameLst>
                                          <p:attrName>r</p:attrName>
                                        </p:attrNameLst>
                                      </p:cBhvr>
                                    </p:animRot>
                                  </p:childTnLst>
                                </p:cTn>
                              </p:par>
                              <p:par>
                                <p:cTn id="37" presetID="2" presetClass="entr" presetSubtype="4" fill="hold" grpId="0" nodeType="withEffect">
                                  <p:stCondLst>
                                    <p:cond delay="3500"/>
                                  </p:stCondLst>
                                  <p:childTnLst>
                                    <p:set>
                                      <p:cBhvr>
                                        <p:cTn id="38" dur="1" fill="hold">
                                          <p:stCondLst>
                                            <p:cond delay="0"/>
                                          </p:stCondLst>
                                        </p:cTn>
                                        <p:tgtEl>
                                          <p:spTgt spid="137"/>
                                        </p:tgtEl>
                                        <p:attrNameLst>
                                          <p:attrName>style.visibility</p:attrName>
                                        </p:attrNameLst>
                                      </p:cBhvr>
                                      <p:to>
                                        <p:strVal val="visible"/>
                                      </p:to>
                                    </p:set>
                                    <p:anim calcmode="lin" valueType="num">
                                      <p:cBhvr additive="base">
                                        <p:cTn id="39" dur="500" fill="hold"/>
                                        <p:tgtEl>
                                          <p:spTgt spid="137"/>
                                        </p:tgtEl>
                                        <p:attrNameLst>
                                          <p:attrName>ppt_x</p:attrName>
                                        </p:attrNameLst>
                                      </p:cBhvr>
                                      <p:tavLst>
                                        <p:tav tm="0">
                                          <p:val>
                                            <p:strVal val="#ppt_x"/>
                                          </p:val>
                                        </p:tav>
                                        <p:tav tm="100000">
                                          <p:val>
                                            <p:strVal val="#ppt_x"/>
                                          </p:val>
                                        </p:tav>
                                      </p:tavLst>
                                    </p:anim>
                                    <p:anim calcmode="lin" valueType="num">
                                      <p:cBhvr additive="base">
                                        <p:cTn id="40" dur="500" fill="hold"/>
                                        <p:tgtEl>
                                          <p:spTgt spid="137"/>
                                        </p:tgtEl>
                                        <p:attrNameLst>
                                          <p:attrName>ppt_y</p:attrName>
                                        </p:attrNameLst>
                                      </p:cBhvr>
                                      <p:tavLst>
                                        <p:tav tm="0">
                                          <p:val>
                                            <p:strVal val="1+#ppt_h/2"/>
                                          </p:val>
                                        </p:tav>
                                        <p:tav tm="100000">
                                          <p:val>
                                            <p:strVal val="#ppt_y"/>
                                          </p:val>
                                        </p:tav>
                                      </p:tavLst>
                                    </p:anim>
                                  </p:childTnLst>
                                </p:cTn>
                              </p:par>
                              <p:par>
                                <p:cTn id="41" presetID="47" presetClass="entr" presetSubtype="0" fill="hold" grpId="0" nodeType="withEffect">
                                  <p:stCondLst>
                                    <p:cond delay="3750"/>
                                  </p:stCondLst>
                                  <p:iterate type="wd">
                                    <p:tmPct val="10000"/>
                                  </p:iterate>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anim calcmode="lin" valueType="num">
                                      <p:cBhvr>
                                        <p:cTn id="44" dur="500" fill="hold"/>
                                        <p:tgtEl>
                                          <p:spTgt spid="139"/>
                                        </p:tgtEl>
                                        <p:attrNameLst>
                                          <p:attrName>ppt_x</p:attrName>
                                        </p:attrNameLst>
                                      </p:cBhvr>
                                      <p:tavLst>
                                        <p:tav tm="0">
                                          <p:val>
                                            <p:strVal val="#ppt_x"/>
                                          </p:val>
                                        </p:tav>
                                        <p:tav tm="100000">
                                          <p:val>
                                            <p:strVal val="#ppt_x"/>
                                          </p:val>
                                        </p:tav>
                                      </p:tavLst>
                                    </p:anim>
                                    <p:anim calcmode="lin" valueType="num">
                                      <p:cBhvr>
                                        <p:cTn id="45" dur="5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9" grpId="0"/>
      <p:bldP spid="140" grpId="0" animBg="1"/>
      <p:bldP spid="140" grpId="1" animBg="1"/>
      <p:bldP spid="141" grpId="0" animBg="1"/>
      <p:bldP spid="141" grpId="1" animBg="1"/>
      <p:bldP spid="142" grpId="0" animBg="1"/>
      <p:bldP spid="14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pic>
        <p:nvPicPr>
          <p:cNvPr id="73" name="Picture 2" descr="D:\360data\重要数据\桌面\16883113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1580" y="1383618"/>
            <a:ext cx="3797877" cy="2532850"/>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74" name="TextBox 20"/>
          <p:cNvSpPr txBox="1"/>
          <p:nvPr/>
        </p:nvSpPr>
        <p:spPr>
          <a:xfrm>
            <a:off x="5112060" y="1599642"/>
            <a:ext cx="3240360" cy="952377"/>
          </a:xfrm>
          <a:prstGeom prst="rect">
            <a:avLst/>
          </a:prstGeom>
          <a:noFill/>
        </p:spPr>
        <p:txBody>
          <a:bodyPr wrap="square" rtlCol="0">
            <a:spAutoFit/>
          </a:bodyPr>
          <a:lstStyle/>
          <a:p>
            <a:r>
              <a:rPr lang="zh-CN" altLang="en-US" sz="1800">
                <a:solidFill>
                  <a:schemeClr val="bg1"/>
                </a:solidFill>
                <a:latin typeface="华文黑体" pitchFamily="2" charset="-122"/>
                <a:ea typeface="华文黑体" pitchFamily="2" charset="-122"/>
                <a:cs typeface="华文黑体" pitchFamily="2" charset="-122"/>
              </a:rPr>
              <a:t>单击添加标题</a:t>
            </a:r>
            <a:endParaRPr lang="en-US" altLang="zh-CN" sz="1800">
              <a:solidFill>
                <a:schemeClr val="bg1"/>
              </a:solidFill>
              <a:latin typeface="华文黑体" pitchFamily="2" charset="-122"/>
              <a:ea typeface="华文黑体" pitchFamily="2" charset="-122"/>
              <a:cs typeface="华文黑体" pitchFamily="2" charset="-122"/>
            </a:endParaRPr>
          </a:p>
          <a:p>
            <a:endParaRPr lang="en-US" altLang="zh-CN" sz="750">
              <a:solidFill>
                <a:schemeClr val="bg1"/>
              </a:solidFill>
              <a:latin typeface="华文黑体" pitchFamily="2" charset="-122"/>
              <a:ea typeface="华文黑体" pitchFamily="2" charset="-122"/>
              <a:cs typeface="华文黑体" pitchFamily="2" charset="-122"/>
            </a:endParaRPr>
          </a:p>
          <a:p>
            <a:r>
              <a:rPr lang="zh-CN" altLang="en-US" sz="1015">
                <a:solidFill>
                  <a:schemeClr val="bg1"/>
                </a:solidFill>
                <a:latin typeface="华文细黑" panose="02010600040101010101" pitchFamily="2" charset="-122"/>
                <a:ea typeface="华文细黑" panose="02010600040101010101" pitchFamily="2" charset="-122"/>
                <a:cs typeface="华文黑体" pitchFamily="2" charset="-122"/>
              </a:rPr>
              <a:t>单击添加文本单击添加文本单击添加文本单击添加文本单击添加文本单击</a:t>
            </a:r>
            <a:endParaRPr lang="en-US" altLang="zh-CN" sz="1015">
              <a:solidFill>
                <a:schemeClr val="bg1"/>
              </a:solidFill>
              <a:latin typeface="华文细黑" panose="02010600040101010101" pitchFamily="2" charset="-122"/>
              <a:ea typeface="华文细黑" panose="02010600040101010101" pitchFamily="2" charset="-122"/>
              <a:cs typeface="华文黑体" pitchFamily="2" charset="-122"/>
            </a:endParaRPr>
          </a:p>
          <a:p>
            <a:r>
              <a:rPr lang="zh-CN" altLang="en-US" sz="1015">
                <a:solidFill>
                  <a:schemeClr val="bg1"/>
                </a:solidFill>
                <a:latin typeface="华文细黑" panose="02010600040101010101" pitchFamily="2" charset="-122"/>
                <a:ea typeface="华文细黑" panose="02010600040101010101" pitchFamily="2" charset="-122"/>
                <a:cs typeface="华文黑体" pitchFamily="2" charset="-122"/>
              </a:rPr>
              <a:t>添加文本单击添加文本单击添加文本</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grpSp>
        <p:nvGrpSpPr>
          <p:cNvPr id="75" name="组合 74"/>
          <p:cNvGrpSpPr/>
          <p:nvPr/>
        </p:nvGrpSpPr>
        <p:grpSpPr>
          <a:xfrm>
            <a:off x="5220073" y="3121603"/>
            <a:ext cx="1505417" cy="276999"/>
            <a:chOff x="6959302" y="4680827"/>
            <a:chExt cx="2007223" cy="369332"/>
          </a:xfrm>
        </p:grpSpPr>
        <p:grpSp>
          <p:nvGrpSpPr>
            <p:cNvPr id="76" name="组合 75"/>
            <p:cNvGrpSpPr/>
            <p:nvPr/>
          </p:nvGrpSpPr>
          <p:grpSpPr>
            <a:xfrm>
              <a:off x="6959302" y="4709580"/>
              <a:ext cx="497646" cy="340579"/>
              <a:chOff x="8183438" y="4293096"/>
              <a:chExt cx="720080" cy="492809"/>
            </a:xfrm>
          </p:grpSpPr>
          <p:sp>
            <p:nvSpPr>
              <p:cNvPr id="78" name="Freeform 83"/>
              <p:cNvSpPr>
                <a:spLocks noEditPoints="1"/>
              </p:cNvSpPr>
              <p:nvPr/>
            </p:nvSpPr>
            <p:spPr bwMode="auto">
              <a:xfrm>
                <a:off x="8299924" y="4350201"/>
                <a:ext cx="487109" cy="378598"/>
              </a:xfrm>
              <a:custGeom>
                <a:avLst/>
                <a:gdLst>
                  <a:gd name="T0" fmla="*/ 339 w 413"/>
                  <a:gd name="T1" fmla="*/ 41 h 321"/>
                  <a:gd name="T2" fmla="*/ 280 w 413"/>
                  <a:gd name="T3" fmla="*/ 41 h 321"/>
                  <a:gd name="T4" fmla="*/ 280 w 413"/>
                  <a:gd name="T5" fmla="*/ 8 h 321"/>
                  <a:gd name="T6" fmla="*/ 273 w 413"/>
                  <a:gd name="T7" fmla="*/ 0 h 321"/>
                  <a:gd name="T8" fmla="*/ 140 w 413"/>
                  <a:gd name="T9" fmla="*/ 0 h 321"/>
                  <a:gd name="T10" fmla="*/ 132 w 413"/>
                  <a:gd name="T11" fmla="*/ 8 h 321"/>
                  <a:gd name="T12" fmla="*/ 132 w 413"/>
                  <a:gd name="T13" fmla="*/ 41 h 321"/>
                  <a:gd name="T14" fmla="*/ 73 w 413"/>
                  <a:gd name="T15" fmla="*/ 41 h 321"/>
                  <a:gd name="T16" fmla="*/ 0 w 413"/>
                  <a:gd name="T17" fmla="*/ 115 h 321"/>
                  <a:gd name="T18" fmla="*/ 0 w 413"/>
                  <a:gd name="T19" fmla="*/ 247 h 321"/>
                  <a:gd name="T20" fmla="*/ 73 w 413"/>
                  <a:gd name="T21" fmla="*/ 321 h 321"/>
                  <a:gd name="T22" fmla="*/ 339 w 413"/>
                  <a:gd name="T23" fmla="*/ 321 h 321"/>
                  <a:gd name="T24" fmla="*/ 413 w 413"/>
                  <a:gd name="T25" fmla="*/ 247 h 321"/>
                  <a:gd name="T26" fmla="*/ 413 w 413"/>
                  <a:gd name="T27" fmla="*/ 115 h 321"/>
                  <a:gd name="T28" fmla="*/ 339 w 413"/>
                  <a:gd name="T29" fmla="*/ 41 h 321"/>
                  <a:gd name="T30" fmla="*/ 81 w 413"/>
                  <a:gd name="T31" fmla="*/ 56 h 321"/>
                  <a:gd name="T32" fmla="*/ 332 w 413"/>
                  <a:gd name="T33" fmla="*/ 56 h 321"/>
                  <a:gd name="T34" fmla="*/ 332 w 413"/>
                  <a:gd name="T35" fmla="*/ 306 h 321"/>
                  <a:gd name="T36" fmla="*/ 81 w 413"/>
                  <a:gd name="T37" fmla="*/ 306 h 321"/>
                  <a:gd name="T38" fmla="*/ 81 w 413"/>
                  <a:gd name="T39" fmla="*/ 56 h 321"/>
                  <a:gd name="T40" fmla="*/ 147 w 413"/>
                  <a:gd name="T41" fmla="*/ 15 h 321"/>
                  <a:gd name="T42" fmla="*/ 265 w 413"/>
                  <a:gd name="T43" fmla="*/ 15 h 321"/>
                  <a:gd name="T44" fmla="*/ 265 w 413"/>
                  <a:gd name="T45" fmla="*/ 41 h 321"/>
                  <a:gd name="T46" fmla="*/ 147 w 413"/>
                  <a:gd name="T47" fmla="*/ 41 h 321"/>
                  <a:gd name="T48" fmla="*/ 147 w 413"/>
                  <a:gd name="T49" fmla="*/ 15 h 321"/>
                  <a:gd name="T50" fmla="*/ 14 w 413"/>
                  <a:gd name="T51" fmla="*/ 247 h 321"/>
                  <a:gd name="T52" fmla="*/ 14 w 413"/>
                  <a:gd name="T53" fmla="*/ 115 h 321"/>
                  <a:gd name="T54" fmla="*/ 66 w 413"/>
                  <a:gd name="T55" fmla="*/ 56 h 321"/>
                  <a:gd name="T56" fmla="*/ 66 w 413"/>
                  <a:gd name="T57" fmla="*/ 305 h 321"/>
                  <a:gd name="T58" fmla="*/ 14 w 413"/>
                  <a:gd name="T59" fmla="*/ 247 h 321"/>
                  <a:gd name="T60" fmla="*/ 398 w 413"/>
                  <a:gd name="T61" fmla="*/ 247 h 321"/>
                  <a:gd name="T62" fmla="*/ 347 w 413"/>
                  <a:gd name="T63" fmla="*/ 305 h 321"/>
                  <a:gd name="T64" fmla="*/ 347 w 413"/>
                  <a:gd name="T65" fmla="*/ 56 h 321"/>
                  <a:gd name="T66" fmla="*/ 398 w 413"/>
                  <a:gd name="T67" fmla="*/ 115 h 321"/>
                  <a:gd name="T68" fmla="*/ 398 w 413"/>
                  <a:gd name="T69"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3" h="321">
                    <a:moveTo>
                      <a:pt x="339" y="41"/>
                    </a:moveTo>
                    <a:cubicBezTo>
                      <a:pt x="280" y="41"/>
                      <a:pt x="280" y="41"/>
                      <a:pt x="280" y="41"/>
                    </a:cubicBezTo>
                    <a:cubicBezTo>
                      <a:pt x="280" y="8"/>
                      <a:pt x="280" y="8"/>
                      <a:pt x="280" y="8"/>
                    </a:cubicBezTo>
                    <a:cubicBezTo>
                      <a:pt x="280" y="4"/>
                      <a:pt x="277" y="0"/>
                      <a:pt x="273" y="0"/>
                    </a:cubicBezTo>
                    <a:cubicBezTo>
                      <a:pt x="140" y="0"/>
                      <a:pt x="140" y="0"/>
                      <a:pt x="140" y="0"/>
                    </a:cubicBezTo>
                    <a:cubicBezTo>
                      <a:pt x="136" y="0"/>
                      <a:pt x="132" y="4"/>
                      <a:pt x="132" y="8"/>
                    </a:cubicBezTo>
                    <a:cubicBezTo>
                      <a:pt x="132" y="41"/>
                      <a:pt x="132" y="41"/>
                      <a:pt x="132" y="41"/>
                    </a:cubicBezTo>
                    <a:cubicBezTo>
                      <a:pt x="73" y="41"/>
                      <a:pt x="73" y="41"/>
                      <a:pt x="73" y="41"/>
                    </a:cubicBezTo>
                    <a:cubicBezTo>
                      <a:pt x="33" y="41"/>
                      <a:pt x="0" y="74"/>
                      <a:pt x="0" y="115"/>
                    </a:cubicBezTo>
                    <a:cubicBezTo>
                      <a:pt x="0" y="247"/>
                      <a:pt x="0" y="247"/>
                      <a:pt x="0" y="247"/>
                    </a:cubicBezTo>
                    <a:cubicBezTo>
                      <a:pt x="0" y="288"/>
                      <a:pt x="33" y="321"/>
                      <a:pt x="73" y="321"/>
                    </a:cubicBezTo>
                    <a:cubicBezTo>
                      <a:pt x="339" y="321"/>
                      <a:pt x="339" y="321"/>
                      <a:pt x="339" y="321"/>
                    </a:cubicBezTo>
                    <a:cubicBezTo>
                      <a:pt x="380" y="321"/>
                      <a:pt x="413" y="288"/>
                      <a:pt x="413" y="247"/>
                    </a:cubicBezTo>
                    <a:cubicBezTo>
                      <a:pt x="413" y="115"/>
                      <a:pt x="413" y="115"/>
                      <a:pt x="413" y="115"/>
                    </a:cubicBezTo>
                    <a:cubicBezTo>
                      <a:pt x="413" y="74"/>
                      <a:pt x="380" y="41"/>
                      <a:pt x="339" y="41"/>
                    </a:cubicBezTo>
                    <a:close/>
                    <a:moveTo>
                      <a:pt x="81" y="56"/>
                    </a:moveTo>
                    <a:cubicBezTo>
                      <a:pt x="332" y="56"/>
                      <a:pt x="332" y="56"/>
                      <a:pt x="332" y="56"/>
                    </a:cubicBezTo>
                    <a:cubicBezTo>
                      <a:pt x="332" y="306"/>
                      <a:pt x="332" y="306"/>
                      <a:pt x="332" y="306"/>
                    </a:cubicBezTo>
                    <a:cubicBezTo>
                      <a:pt x="81" y="306"/>
                      <a:pt x="81" y="306"/>
                      <a:pt x="81" y="306"/>
                    </a:cubicBezTo>
                    <a:lnTo>
                      <a:pt x="81" y="56"/>
                    </a:lnTo>
                    <a:close/>
                    <a:moveTo>
                      <a:pt x="147" y="15"/>
                    </a:moveTo>
                    <a:cubicBezTo>
                      <a:pt x="265" y="15"/>
                      <a:pt x="265" y="15"/>
                      <a:pt x="265" y="15"/>
                    </a:cubicBezTo>
                    <a:cubicBezTo>
                      <a:pt x="265" y="41"/>
                      <a:pt x="265" y="41"/>
                      <a:pt x="265" y="41"/>
                    </a:cubicBezTo>
                    <a:cubicBezTo>
                      <a:pt x="147" y="41"/>
                      <a:pt x="147" y="41"/>
                      <a:pt x="147" y="41"/>
                    </a:cubicBezTo>
                    <a:lnTo>
                      <a:pt x="147" y="15"/>
                    </a:lnTo>
                    <a:close/>
                    <a:moveTo>
                      <a:pt x="14" y="247"/>
                    </a:moveTo>
                    <a:cubicBezTo>
                      <a:pt x="14" y="115"/>
                      <a:pt x="14" y="115"/>
                      <a:pt x="14" y="115"/>
                    </a:cubicBezTo>
                    <a:cubicBezTo>
                      <a:pt x="14" y="85"/>
                      <a:pt x="37" y="60"/>
                      <a:pt x="66" y="56"/>
                    </a:cubicBezTo>
                    <a:cubicBezTo>
                      <a:pt x="66" y="305"/>
                      <a:pt x="66" y="305"/>
                      <a:pt x="66" y="305"/>
                    </a:cubicBezTo>
                    <a:cubicBezTo>
                      <a:pt x="37" y="302"/>
                      <a:pt x="14" y="277"/>
                      <a:pt x="14" y="247"/>
                    </a:cubicBezTo>
                    <a:close/>
                    <a:moveTo>
                      <a:pt x="398" y="247"/>
                    </a:moveTo>
                    <a:cubicBezTo>
                      <a:pt x="398" y="277"/>
                      <a:pt x="376" y="302"/>
                      <a:pt x="347" y="305"/>
                    </a:cubicBezTo>
                    <a:cubicBezTo>
                      <a:pt x="347" y="56"/>
                      <a:pt x="347" y="56"/>
                      <a:pt x="347" y="56"/>
                    </a:cubicBezTo>
                    <a:cubicBezTo>
                      <a:pt x="376" y="60"/>
                      <a:pt x="398" y="85"/>
                      <a:pt x="398" y="115"/>
                    </a:cubicBezTo>
                    <a:lnTo>
                      <a:pt x="398" y="247"/>
                    </a:ln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79" name="圆角矩形 78"/>
              <p:cNvSpPr/>
              <p:nvPr/>
            </p:nvSpPr>
            <p:spPr>
              <a:xfrm>
                <a:off x="8183438" y="4293096"/>
                <a:ext cx="720080" cy="492809"/>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77" name="TextBox 9"/>
            <p:cNvSpPr txBox="1"/>
            <p:nvPr/>
          </p:nvSpPr>
          <p:spPr>
            <a:xfrm>
              <a:off x="7489197" y="4680827"/>
              <a:ext cx="1477328" cy="369332"/>
            </a:xfrm>
            <a:prstGeom prst="rect">
              <a:avLst/>
            </a:prstGeom>
            <a:noFill/>
          </p:spPr>
          <p:txBody>
            <a:bodyPr wrap="none" rtlCol="0">
              <a:spAutoFit/>
            </a:bodyPr>
            <a:lstStyle/>
            <a:p>
              <a:r>
                <a:rPr lang="zh-CN" altLang="en-US" sz="1200">
                  <a:solidFill>
                    <a:schemeClr val="bg1"/>
                  </a:solidFill>
                  <a:latin typeface="华文细黑" panose="02010600040101010101" pitchFamily="2" charset="-122"/>
                  <a:ea typeface="华文细黑" panose="02010600040101010101" pitchFamily="2" charset="-122"/>
                </a:rPr>
                <a:t>点击添加标题</a:t>
              </a:r>
              <a:endParaRPr lang="zh-CN" altLang="en-US" sz="1200">
                <a:solidFill>
                  <a:schemeClr val="bg1"/>
                </a:solidFill>
                <a:latin typeface="华文细黑" panose="02010600040101010101" pitchFamily="2" charset="-122"/>
                <a:ea typeface="华文细黑" panose="02010600040101010101" pitchFamily="2" charset="-122"/>
              </a:endParaRPr>
            </a:p>
          </p:txBody>
        </p:sp>
      </p:grpSp>
      <p:grpSp>
        <p:nvGrpSpPr>
          <p:cNvPr id="80" name="组合 79"/>
          <p:cNvGrpSpPr/>
          <p:nvPr/>
        </p:nvGrpSpPr>
        <p:grpSpPr>
          <a:xfrm>
            <a:off x="6948262" y="3121603"/>
            <a:ext cx="1481230" cy="276999"/>
            <a:chOff x="9263558" y="4680827"/>
            <a:chExt cx="1974973" cy="369332"/>
          </a:xfrm>
        </p:grpSpPr>
        <p:grpSp>
          <p:nvGrpSpPr>
            <p:cNvPr id="81" name="组合 80"/>
            <p:cNvGrpSpPr/>
            <p:nvPr/>
          </p:nvGrpSpPr>
          <p:grpSpPr>
            <a:xfrm>
              <a:off x="9263558" y="4709580"/>
              <a:ext cx="497646" cy="340579"/>
              <a:chOff x="9278713" y="5445224"/>
              <a:chExt cx="720080" cy="492809"/>
            </a:xfrm>
          </p:grpSpPr>
          <p:sp>
            <p:nvSpPr>
              <p:cNvPr id="83" name="Freeform 78"/>
              <p:cNvSpPr>
                <a:spLocks noEditPoints="1"/>
              </p:cNvSpPr>
              <p:nvPr/>
            </p:nvSpPr>
            <p:spPr bwMode="auto">
              <a:xfrm>
                <a:off x="9433918" y="5486846"/>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84" name="圆角矩形 83"/>
              <p:cNvSpPr/>
              <p:nvPr/>
            </p:nvSpPr>
            <p:spPr>
              <a:xfrm>
                <a:off x="9278713" y="5445224"/>
                <a:ext cx="720080" cy="492809"/>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2" name="TextBox 36"/>
            <p:cNvSpPr txBox="1"/>
            <p:nvPr/>
          </p:nvSpPr>
          <p:spPr>
            <a:xfrm>
              <a:off x="9761204" y="4680827"/>
              <a:ext cx="1477327" cy="369332"/>
            </a:xfrm>
            <a:prstGeom prst="rect">
              <a:avLst/>
            </a:prstGeom>
            <a:noFill/>
          </p:spPr>
          <p:txBody>
            <a:bodyPr wrap="none" rtlCol="0">
              <a:spAutoFit/>
            </a:bodyPr>
            <a:lstStyle/>
            <a:p>
              <a:r>
                <a:rPr lang="zh-CN" altLang="en-US" sz="1200">
                  <a:solidFill>
                    <a:schemeClr val="bg1"/>
                  </a:solidFill>
                  <a:latin typeface="华文细黑" panose="02010600040101010101" pitchFamily="2" charset="-122"/>
                  <a:ea typeface="华文细黑" panose="02010600040101010101" pitchFamily="2" charset="-122"/>
                </a:rPr>
                <a:t>点击添加标题</a:t>
              </a:r>
              <a:endParaRPr lang="zh-CN" altLang="en-US" sz="1200">
                <a:solidFill>
                  <a:schemeClr val="bg1"/>
                </a:solidFill>
                <a:latin typeface="华文细黑" panose="02010600040101010101" pitchFamily="2" charset="-122"/>
                <a:ea typeface="华文细黑" panose="02010600040101010101" pitchFamily="2" charset="-122"/>
              </a:endParaRPr>
            </a:p>
          </p:txBody>
        </p:sp>
      </p:grpSp>
      <p:grpSp>
        <p:nvGrpSpPr>
          <p:cNvPr id="85" name="组合 84"/>
          <p:cNvGrpSpPr/>
          <p:nvPr/>
        </p:nvGrpSpPr>
        <p:grpSpPr>
          <a:xfrm>
            <a:off x="5220073" y="3601677"/>
            <a:ext cx="1505417" cy="276999"/>
            <a:chOff x="6959302" y="5320926"/>
            <a:chExt cx="2007223" cy="369332"/>
          </a:xfrm>
        </p:grpSpPr>
        <p:grpSp>
          <p:nvGrpSpPr>
            <p:cNvPr id="86" name="组合 85"/>
            <p:cNvGrpSpPr/>
            <p:nvPr/>
          </p:nvGrpSpPr>
          <p:grpSpPr>
            <a:xfrm>
              <a:off x="6959302" y="5335303"/>
              <a:ext cx="497646" cy="340579"/>
              <a:chOff x="7103318" y="5085184"/>
              <a:chExt cx="720080" cy="492809"/>
            </a:xfrm>
          </p:grpSpPr>
          <p:sp>
            <p:nvSpPr>
              <p:cNvPr id="88" name="Freeform 79"/>
              <p:cNvSpPr>
                <a:spLocks noEditPoints="1"/>
              </p:cNvSpPr>
              <p:nvPr/>
            </p:nvSpPr>
            <p:spPr bwMode="auto">
              <a:xfrm>
                <a:off x="7219554" y="5129969"/>
                <a:ext cx="487608" cy="448024"/>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89" name="圆角矩形 88"/>
              <p:cNvSpPr/>
              <p:nvPr/>
            </p:nvSpPr>
            <p:spPr>
              <a:xfrm>
                <a:off x="7103318" y="5085184"/>
                <a:ext cx="720080" cy="492809"/>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7" name="TextBox 37"/>
            <p:cNvSpPr txBox="1"/>
            <p:nvPr/>
          </p:nvSpPr>
          <p:spPr>
            <a:xfrm>
              <a:off x="7489197" y="5320926"/>
              <a:ext cx="1477328" cy="369332"/>
            </a:xfrm>
            <a:prstGeom prst="rect">
              <a:avLst/>
            </a:prstGeom>
            <a:noFill/>
          </p:spPr>
          <p:txBody>
            <a:bodyPr wrap="none" rtlCol="0">
              <a:spAutoFit/>
            </a:bodyPr>
            <a:lstStyle/>
            <a:p>
              <a:r>
                <a:rPr lang="zh-CN" altLang="en-US" sz="1200">
                  <a:solidFill>
                    <a:schemeClr val="bg1"/>
                  </a:solidFill>
                  <a:latin typeface="华文细黑" panose="02010600040101010101" pitchFamily="2" charset="-122"/>
                  <a:ea typeface="华文细黑" panose="02010600040101010101" pitchFamily="2" charset="-122"/>
                </a:rPr>
                <a:t>点击添加标题</a:t>
              </a:r>
              <a:endParaRPr lang="zh-CN" altLang="en-US" sz="1200">
                <a:solidFill>
                  <a:schemeClr val="bg1"/>
                </a:solidFill>
                <a:latin typeface="华文细黑" panose="02010600040101010101" pitchFamily="2" charset="-122"/>
                <a:ea typeface="华文细黑" panose="02010600040101010101" pitchFamily="2" charset="-122"/>
              </a:endParaRPr>
            </a:p>
          </p:txBody>
        </p:sp>
      </p:grpSp>
      <p:grpSp>
        <p:nvGrpSpPr>
          <p:cNvPr id="90" name="组合 89"/>
          <p:cNvGrpSpPr/>
          <p:nvPr/>
        </p:nvGrpSpPr>
        <p:grpSpPr>
          <a:xfrm>
            <a:off x="6948262" y="3601677"/>
            <a:ext cx="1481230" cy="276999"/>
            <a:chOff x="9263558" y="5320926"/>
            <a:chExt cx="1974973" cy="369332"/>
          </a:xfrm>
        </p:grpSpPr>
        <p:grpSp>
          <p:nvGrpSpPr>
            <p:cNvPr id="91" name="组合 90"/>
            <p:cNvGrpSpPr/>
            <p:nvPr/>
          </p:nvGrpSpPr>
          <p:grpSpPr>
            <a:xfrm>
              <a:off x="9263558" y="5335303"/>
              <a:ext cx="497646" cy="340579"/>
              <a:chOff x="8611702" y="4649964"/>
              <a:chExt cx="720080" cy="492809"/>
            </a:xfrm>
          </p:grpSpPr>
          <p:sp>
            <p:nvSpPr>
              <p:cNvPr id="93" name="Freeform 72"/>
              <p:cNvSpPr>
                <a:spLocks noEditPoints="1"/>
              </p:cNvSpPr>
              <p:nvPr/>
            </p:nvSpPr>
            <p:spPr bwMode="auto">
              <a:xfrm>
                <a:off x="8729187" y="4653376"/>
                <a:ext cx="485111"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94" name="圆角矩形 93"/>
              <p:cNvSpPr/>
              <p:nvPr/>
            </p:nvSpPr>
            <p:spPr>
              <a:xfrm>
                <a:off x="8611702" y="4649964"/>
                <a:ext cx="720080" cy="492809"/>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92" name="TextBox 38"/>
            <p:cNvSpPr txBox="1"/>
            <p:nvPr/>
          </p:nvSpPr>
          <p:spPr>
            <a:xfrm>
              <a:off x="9761204" y="5320926"/>
              <a:ext cx="1477327" cy="369332"/>
            </a:xfrm>
            <a:prstGeom prst="rect">
              <a:avLst/>
            </a:prstGeom>
            <a:noFill/>
          </p:spPr>
          <p:txBody>
            <a:bodyPr wrap="none" rtlCol="0">
              <a:spAutoFit/>
            </a:bodyPr>
            <a:lstStyle/>
            <a:p>
              <a:r>
                <a:rPr lang="zh-CN" altLang="en-US" sz="1200">
                  <a:solidFill>
                    <a:schemeClr val="bg1"/>
                  </a:solidFill>
                  <a:latin typeface="华文细黑" panose="02010600040101010101" pitchFamily="2" charset="-122"/>
                  <a:ea typeface="华文细黑" panose="02010600040101010101" pitchFamily="2" charset="-122"/>
                </a:rPr>
                <a:t>点击添加标题</a:t>
              </a:r>
              <a:endParaRPr lang="zh-CN" altLang="en-US" sz="1200">
                <a:solidFill>
                  <a:schemeClr val="bg1"/>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2" presetClass="entr" presetSubtype="8" decel="100000"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1000" fill="hold"/>
                                        <p:tgtEl>
                                          <p:spTgt spid="73"/>
                                        </p:tgtEl>
                                        <p:attrNameLst>
                                          <p:attrName>ppt_x</p:attrName>
                                        </p:attrNameLst>
                                      </p:cBhvr>
                                      <p:tavLst>
                                        <p:tav tm="0">
                                          <p:val>
                                            <p:strVal val="0-#ppt_w/2"/>
                                          </p:val>
                                        </p:tav>
                                        <p:tav tm="100000">
                                          <p:val>
                                            <p:strVal val="#ppt_x"/>
                                          </p:val>
                                        </p:tav>
                                      </p:tavLst>
                                    </p:anim>
                                    <p:anim calcmode="lin" valueType="num">
                                      <p:cBhvr additive="base">
                                        <p:cTn id="19" dur="1000" fill="hold"/>
                                        <p:tgtEl>
                                          <p:spTgt spid="73"/>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3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23" presetClass="entr" presetSubtype="36" fill="hold" nodeType="withEffect">
                                  <p:stCondLst>
                                    <p:cond delay="60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strVal val="(6*min(max(#ppt_w*#ppt_h,.3),1)-7.4)/-.7*#ppt_w"/>
                                          </p:val>
                                        </p:tav>
                                        <p:tav tm="100000">
                                          <p:val>
                                            <p:strVal val="#ppt_w"/>
                                          </p:val>
                                        </p:tav>
                                      </p:tavLst>
                                    </p:anim>
                                    <p:anim calcmode="lin" valueType="num">
                                      <p:cBhvr>
                                        <p:cTn id="26" dur="500" fill="hold"/>
                                        <p:tgtEl>
                                          <p:spTgt spid="75"/>
                                        </p:tgtEl>
                                        <p:attrNameLst>
                                          <p:attrName>ppt_h</p:attrName>
                                        </p:attrNameLst>
                                      </p:cBhvr>
                                      <p:tavLst>
                                        <p:tav tm="0">
                                          <p:val>
                                            <p:strVal val="(6*min(max(#ppt_w*#ppt_h,.3),1)-7.4)/-.7*#ppt_h"/>
                                          </p:val>
                                        </p:tav>
                                        <p:tav tm="100000">
                                          <p:val>
                                            <p:strVal val="#ppt_h"/>
                                          </p:val>
                                        </p:tav>
                                      </p:tavLst>
                                    </p:anim>
                                    <p:anim calcmode="lin" valueType="num">
                                      <p:cBhvr>
                                        <p:cTn id="27" dur="500" fill="hold"/>
                                        <p:tgtEl>
                                          <p:spTgt spid="75"/>
                                        </p:tgtEl>
                                        <p:attrNameLst>
                                          <p:attrName>ppt_x</p:attrName>
                                        </p:attrNameLst>
                                      </p:cBhvr>
                                      <p:tavLst>
                                        <p:tav tm="0">
                                          <p:val>
                                            <p:fltVal val="0.5"/>
                                          </p:val>
                                        </p:tav>
                                        <p:tav tm="100000">
                                          <p:val>
                                            <p:strVal val="#ppt_x"/>
                                          </p:val>
                                        </p:tav>
                                      </p:tavLst>
                                    </p:anim>
                                    <p:anim calcmode="lin" valueType="num">
                                      <p:cBhvr>
                                        <p:cTn id="28" dur="500" fill="hold"/>
                                        <p:tgtEl>
                                          <p:spTgt spid="75"/>
                                        </p:tgtEl>
                                        <p:attrNameLst>
                                          <p:attrName>ppt_y</p:attrName>
                                        </p:attrNameLst>
                                      </p:cBhvr>
                                      <p:tavLst>
                                        <p:tav tm="0">
                                          <p:val>
                                            <p:strVal val="1+(6*min(max(#ppt_w*#ppt_h,.3),1)-7.4)/-.7*#ppt_h/2"/>
                                          </p:val>
                                        </p:tav>
                                        <p:tav tm="100000">
                                          <p:val>
                                            <p:strVal val="#ppt_y"/>
                                          </p:val>
                                        </p:tav>
                                      </p:tavLst>
                                    </p:anim>
                                  </p:childTnLst>
                                </p:cTn>
                              </p:par>
                              <p:par>
                                <p:cTn id="29" presetID="23" presetClass="entr" presetSubtype="36" fill="hold" nodeType="withEffect">
                                  <p:stCondLst>
                                    <p:cond delay="1000"/>
                                  </p:stCondLst>
                                  <p:childTnLst>
                                    <p:set>
                                      <p:cBhvr>
                                        <p:cTn id="30" dur="1" fill="hold">
                                          <p:stCondLst>
                                            <p:cond delay="0"/>
                                          </p:stCondLst>
                                        </p:cTn>
                                        <p:tgtEl>
                                          <p:spTgt spid="80"/>
                                        </p:tgtEl>
                                        <p:attrNameLst>
                                          <p:attrName>style.visibility</p:attrName>
                                        </p:attrNameLst>
                                      </p:cBhvr>
                                      <p:to>
                                        <p:strVal val="visible"/>
                                      </p:to>
                                    </p:set>
                                    <p:anim calcmode="lin" valueType="num">
                                      <p:cBhvr>
                                        <p:cTn id="31" dur="500" fill="hold"/>
                                        <p:tgtEl>
                                          <p:spTgt spid="80"/>
                                        </p:tgtEl>
                                        <p:attrNameLst>
                                          <p:attrName>ppt_w</p:attrName>
                                        </p:attrNameLst>
                                      </p:cBhvr>
                                      <p:tavLst>
                                        <p:tav tm="0">
                                          <p:val>
                                            <p:strVal val="(6*min(max(#ppt_w*#ppt_h,.3),1)-7.4)/-.7*#ppt_w"/>
                                          </p:val>
                                        </p:tav>
                                        <p:tav tm="100000">
                                          <p:val>
                                            <p:strVal val="#ppt_w"/>
                                          </p:val>
                                        </p:tav>
                                      </p:tavLst>
                                    </p:anim>
                                    <p:anim calcmode="lin" valueType="num">
                                      <p:cBhvr>
                                        <p:cTn id="32" dur="500" fill="hold"/>
                                        <p:tgtEl>
                                          <p:spTgt spid="80"/>
                                        </p:tgtEl>
                                        <p:attrNameLst>
                                          <p:attrName>ppt_h</p:attrName>
                                        </p:attrNameLst>
                                      </p:cBhvr>
                                      <p:tavLst>
                                        <p:tav tm="0">
                                          <p:val>
                                            <p:strVal val="(6*min(max(#ppt_w*#ppt_h,.3),1)-7.4)/-.7*#ppt_h"/>
                                          </p:val>
                                        </p:tav>
                                        <p:tav tm="100000">
                                          <p:val>
                                            <p:strVal val="#ppt_h"/>
                                          </p:val>
                                        </p:tav>
                                      </p:tavLst>
                                    </p:anim>
                                    <p:anim calcmode="lin" valueType="num">
                                      <p:cBhvr>
                                        <p:cTn id="33" dur="500" fill="hold"/>
                                        <p:tgtEl>
                                          <p:spTgt spid="80"/>
                                        </p:tgtEl>
                                        <p:attrNameLst>
                                          <p:attrName>ppt_x</p:attrName>
                                        </p:attrNameLst>
                                      </p:cBhvr>
                                      <p:tavLst>
                                        <p:tav tm="0">
                                          <p:val>
                                            <p:fltVal val="0.5"/>
                                          </p:val>
                                        </p:tav>
                                        <p:tav tm="100000">
                                          <p:val>
                                            <p:strVal val="#ppt_x"/>
                                          </p:val>
                                        </p:tav>
                                      </p:tavLst>
                                    </p:anim>
                                    <p:anim calcmode="lin" valueType="num">
                                      <p:cBhvr>
                                        <p:cTn id="34" dur="500" fill="hold"/>
                                        <p:tgtEl>
                                          <p:spTgt spid="80"/>
                                        </p:tgtEl>
                                        <p:attrNameLst>
                                          <p:attrName>ppt_y</p:attrName>
                                        </p:attrNameLst>
                                      </p:cBhvr>
                                      <p:tavLst>
                                        <p:tav tm="0">
                                          <p:val>
                                            <p:strVal val="1+(6*min(max(#ppt_w*#ppt_h,.3),1)-7.4)/-.7*#ppt_h/2"/>
                                          </p:val>
                                        </p:tav>
                                        <p:tav tm="100000">
                                          <p:val>
                                            <p:strVal val="#ppt_y"/>
                                          </p:val>
                                        </p:tav>
                                      </p:tavLst>
                                    </p:anim>
                                  </p:childTnLst>
                                </p:cTn>
                              </p:par>
                              <p:par>
                                <p:cTn id="35" presetID="23" presetClass="entr" presetSubtype="36" fill="hold" nodeType="withEffect">
                                  <p:stCondLst>
                                    <p:cond delay="1400"/>
                                  </p:stCondLst>
                                  <p:childTnLst>
                                    <p:set>
                                      <p:cBhvr>
                                        <p:cTn id="36" dur="1" fill="hold">
                                          <p:stCondLst>
                                            <p:cond delay="0"/>
                                          </p:stCondLst>
                                        </p:cTn>
                                        <p:tgtEl>
                                          <p:spTgt spid="85"/>
                                        </p:tgtEl>
                                        <p:attrNameLst>
                                          <p:attrName>style.visibility</p:attrName>
                                        </p:attrNameLst>
                                      </p:cBhvr>
                                      <p:to>
                                        <p:strVal val="visible"/>
                                      </p:to>
                                    </p:set>
                                    <p:anim calcmode="lin" valueType="num">
                                      <p:cBhvr>
                                        <p:cTn id="37" dur="500" fill="hold"/>
                                        <p:tgtEl>
                                          <p:spTgt spid="85"/>
                                        </p:tgtEl>
                                        <p:attrNameLst>
                                          <p:attrName>ppt_w</p:attrName>
                                        </p:attrNameLst>
                                      </p:cBhvr>
                                      <p:tavLst>
                                        <p:tav tm="0">
                                          <p:val>
                                            <p:strVal val="(6*min(max(#ppt_w*#ppt_h,.3),1)-7.4)/-.7*#ppt_w"/>
                                          </p:val>
                                        </p:tav>
                                        <p:tav tm="100000">
                                          <p:val>
                                            <p:strVal val="#ppt_w"/>
                                          </p:val>
                                        </p:tav>
                                      </p:tavLst>
                                    </p:anim>
                                    <p:anim calcmode="lin" valueType="num">
                                      <p:cBhvr>
                                        <p:cTn id="38" dur="500" fill="hold"/>
                                        <p:tgtEl>
                                          <p:spTgt spid="85"/>
                                        </p:tgtEl>
                                        <p:attrNameLst>
                                          <p:attrName>ppt_h</p:attrName>
                                        </p:attrNameLst>
                                      </p:cBhvr>
                                      <p:tavLst>
                                        <p:tav tm="0">
                                          <p:val>
                                            <p:strVal val="(6*min(max(#ppt_w*#ppt_h,.3),1)-7.4)/-.7*#ppt_h"/>
                                          </p:val>
                                        </p:tav>
                                        <p:tav tm="100000">
                                          <p:val>
                                            <p:strVal val="#ppt_h"/>
                                          </p:val>
                                        </p:tav>
                                      </p:tavLst>
                                    </p:anim>
                                    <p:anim calcmode="lin" valueType="num">
                                      <p:cBhvr>
                                        <p:cTn id="39" dur="500" fill="hold"/>
                                        <p:tgtEl>
                                          <p:spTgt spid="85"/>
                                        </p:tgtEl>
                                        <p:attrNameLst>
                                          <p:attrName>ppt_x</p:attrName>
                                        </p:attrNameLst>
                                      </p:cBhvr>
                                      <p:tavLst>
                                        <p:tav tm="0">
                                          <p:val>
                                            <p:fltVal val="0.5"/>
                                          </p:val>
                                        </p:tav>
                                        <p:tav tm="100000">
                                          <p:val>
                                            <p:strVal val="#ppt_x"/>
                                          </p:val>
                                        </p:tav>
                                      </p:tavLst>
                                    </p:anim>
                                    <p:anim calcmode="lin" valueType="num">
                                      <p:cBhvr>
                                        <p:cTn id="40" dur="500" fill="hold"/>
                                        <p:tgtEl>
                                          <p:spTgt spid="85"/>
                                        </p:tgtEl>
                                        <p:attrNameLst>
                                          <p:attrName>ppt_y</p:attrName>
                                        </p:attrNameLst>
                                      </p:cBhvr>
                                      <p:tavLst>
                                        <p:tav tm="0">
                                          <p:val>
                                            <p:strVal val="1+(6*min(max(#ppt_w*#ppt_h,.3),1)-7.4)/-.7*#ppt_h/2"/>
                                          </p:val>
                                        </p:tav>
                                        <p:tav tm="100000">
                                          <p:val>
                                            <p:strVal val="#ppt_y"/>
                                          </p:val>
                                        </p:tav>
                                      </p:tavLst>
                                    </p:anim>
                                  </p:childTnLst>
                                </p:cTn>
                              </p:par>
                              <p:par>
                                <p:cTn id="41" presetID="23" presetClass="entr" presetSubtype="36" fill="hold" nodeType="withEffect">
                                  <p:stCondLst>
                                    <p:cond delay="1800"/>
                                  </p:stCondLst>
                                  <p:childTnLst>
                                    <p:set>
                                      <p:cBhvr>
                                        <p:cTn id="42" dur="1" fill="hold">
                                          <p:stCondLst>
                                            <p:cond delay="0"/>
                                          </p:stCondLst>
                                        </p:cTn>
                                        <p:tgtEl>
                                          <p:spTgt spid="90"/>
                                        </p:tgtEl>
                                        <p:attrNameLst>
                                          <p:attrName>style.visibility</p:attrName>
                                        </p:attrNameLst>
                                      </p:cBhvr>
                                      <p:to>
                                        <p:strVal val="visible"/>
                                      </p:to>
                                    </p:set>
                                    <p:anim calcmode="lin" valueType="num">
                                      <p:cBhvr>
                                        <p:cTn id="43" dur="500" fill="hold"/>
                                        <p:tgtEl>
                                          <p:spTgt spid="90"/>
                                        </p:tgtEl>
                                        <p:attrNameLst>
                                          <p:attrName>ppt_w</p:attrName>
                                        </p:attrNameLst>
                                      </p:cBhvr>
                                      <p:tavLst>
                                        <p:tav tm="0">
                                          <p:val>
                                            <p:strVal val="(6*min(max(#ppt_w*#ppt_h,.3),1)-7.4)/-.7*#ppt_w"/>
                                          </p:val>
                                        </p:tav>
                                        <p:tav tm="100000">
                                          <p:val>
                                            <p:strVal val="#ppt_w"/>
                                          </p:val>
                                        </p:tav>
                                      </p:tavLst>
                                    </p:anim>
                                    <p:anim calcmode="lin" valueType="num">
                                      <p:cBhvr>
                                        <p:cTn id="44" dur="500" fill="hold"/>
                                        <p:tgtEl>
                                          <p:spTgt spid="90"/>
                                        </p:tgtEl>
                                        <p:attrNameLst>
                                          <p:attrName>ppt_h</p:attrName>
                                        </p:attrNameLst>
                                      </p:cBhvr>
                                      <p:tavLst>
                                        <p:tav tm="0">
                                          <p:val>
                                            <p:strVal val="(6*min(max(#ppt_w*#ppt_h,.3),1)-7.4)/-.7*#ppt_h"/>
                                          </p:val>
                                        </p:tav>
                                        <p:tav tm="100000">
                                          <p:val>
                                            <p:strVal val="#ppt_h"/>
                                          </p:val>
                                        </p:tav>
                                      </p:tavLst>
                                    </p:anim>
                                    <p:anim calcmode="lin" valueType="num">
                                      <p:cBhvr>
                                        <p:cTn id="45" dur="500" fill="hold"/>
                                        <p:tgtEl>
                                          <p:spTgt spid="90"/>
                                        </p:tgtEl>
                                        <p:attrNameLst>
                                          <p:attrName>ppt_x</p:attrName>
                                        </p:attrNameLst>
                                      </p:cBhvr>
                                      <p:tavLst>
                                        <p:tav tm="0">
                                          <p:val>
                                            <p:fltVal val="0.5"/>
                                          </p:val>
                                        </p:tav>
                                        <p:tav tm="100000">
                                          <p:val>
                                            <p:strVal val="#ppt_x"/>
                                          </p:val>
                                        </p:tav>
                                      </p:tavLst>
                                    </p:anim>
                                    <p:anim calcmode="lin" valueType="num">
                                      <p:cBhvr>
                                        <p:cTn id="46" dur="500" fill="hold"/>
                                        <p:tgtEl>
                                          <p:spTgt spid="90"/>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Freeform 6"/>
          <p:cNvSpPr>
            <a:spLocks noChangeArrowheads="1"/>
          </p:cNvSpPr>
          <p:nvPr/>
        </p:nvSpPr>
        <p:spPr bwMode="auto">
          <a:xfrm>
            <a:off x="3339703" y="3539789"/>
            <a:ext cx="2331244" cy="209550"/>
          </a:xfrm>
          <a:custGeom>
            <a:avLst/>
            <a:gdLst>
              <a:gd name="T0" fmla="*/ 3061 w 3061"/>
              <a:gd name="T1" fmla="*/ 0 h 274"/>
              <a:gd name="T2" fmla="*/ 1623 w 3061"/>
              <a:gd name="T3" fmla="*/ 0 h 274"/>
              <a:gd name="T4" fmla="*/ 471 w 3061"/>
              <a:gd name="T5" fmla="*/ 0 h 274"/>
              <a:gd name="T6" fmla="*/ 0 w 3061"/>
              <a:gd name="T7" fmla="*/ 274 h 274"/>
              <a:gd name="T8" fmla="*/ 2592 w 3061"/>
              <a:gd name="T9" fmla="*/ 274 h 274"/>
              <a:gd name="T10" fmla="*/ 3061 w 3061"/>
              <a:gd name="T11" fmla="*/ 0 h 274"/>
            </a:gdLst>
            <a:ahLst/>
            <a:cxnLst>
              <a:cxn ang="0">
                <a:pos x="T0" y="T1"/>
              </a:cxn>
              <a:cxn ang="0">
                <a:pos x="T2" y="T3"/>
              </a:cxn>
              <a:cxn ang="0">
                <a:pos x="T4" y="T5"/>
              </a:cxn>
              <a:cxn ang="0">
                <a:pos x="T6" y="T7"/>
              </a:cxn>
              <a:cxn ang="0">
                <a:pos x="T8" y="T9"/>
              </a:cxn>
              <a:cxn ang="0">
                <a:pos x="T10" y="T11"/>
              </a:cxn>
            </a:cxnLst>
            <a:rect l="0" t="0" r="r" b="b"/>
            <a:pathLst>
              <a:path w="3061" h="274">
                <a:moveTo>
                  <a:pt x="3061" y="0"/>
                </a:moveTo>
                <a:cubicBezTo>
                  <a:pt x="1623" y="0"/>
                  <a:pt x="1623" y="0"/>
                  <a:pt x="1623" y="0"/>
                </a:cubicBezTo>
                <a:cubicBezTo>
                  <a:pt x="471" y="0"/>
                  <a:pt x="471" y="0"/>
                  <a:pt x="471" y="0"/>
                </a:cubicBezTo>
                <a:cubicBezTo>
                  <a:pt x="0" y="274"/>
                  <a:pt x="0" y="274"/>
                  <a:pt x="0" y="274"/>
                </a:cubicBezTo>
                <a:cubicBezTo>
                  <a:pt x="2592" y="274"/>
                  <a:pt x="2592" y="274"/>
                  <a:pt x="2592" y="274"/>
                </a:cubicBezTo>
                <a:cubicBezTo>
                  <a:pt x="2592" y="274"/>
                  <a:pt x="3043" y="9"/>
                  <a:pt x="3061" y="0"/>
                </a:cubicBezTo>
              </a:path>
            </a:pathLst>
          </a:custGeom>
          <a:solidFill>
            <a:srgbClr val="FEFEFE"/>
          </a:solidFill>
          <a:ln>
            <a:noFill/>
          </a:ln>
        </p:spPr>
        <p:txBody>
          <a:bodyPr/>
          <a:lstStyle/>
          <a:p>
            <a:endParaRPr lang="zh-CN" altLang="en-US" sz="1015">
              <a:solidFill>
                <a:srgbClr val="000000"/>
              </a:solidFill>
            </a:endParaRPr>
          </a:p>
        </p:txBody>
      </p:sp>
      <p:sp>
        <p:nvSpPr>
          <p:cNvPr id="74" name="Freeform 14"/>
          <p:cNvSpPr>
            <a:spLocks noChangeArrowheads="1"/>
          </p:cNvSpPr>
          <p:nvPr/>
        </p:nvSpPr>
        <p:spPr bwMode="auto">
          <a:xfrm>
            <a:off x="3783151" y="2861126"/>
            <a:ext cx="1489472" cy="133350"/>
          </a:xfrm>
          <a:custGeom>
            <a:avLst/>
            <a:gdLst>
              <a:gd name="T0" fmla="*/ 1955 w 1955"/>
              <a:gd name="T1" fmla="*/ 0 h 175"/>
              <a:gd name="T2" fmla="*/ 301 w 1955"/>
              <a:gd name="T3" fmla="*/ 0 h 175"/>
              <a:gd name="T4" fmla="*/ 0 w 1955"/>
              <a:gd name="T5" fmla="*/ 175 h 175"/>
              <a:gd name="T6" fmla="*/ 1655 w 1955"/>
              <a:gd name="T7" fmla="*/ 175 h 175"/>
              <a:gd name="T8" fmla="*/ 1955 w 1955"/>
              <a:gd name="T9" fmla="*/ 0 h 175"/>
            </a:gdLst>
            <a:ahLst/>
            <a:cxnLst>
              <a:cxn ang="0">
                <a:pos x="T0" y="T1"/>
              </a:cxn>
              <a:cxn ang="0">
                <a:pos x="T2" y="T3"/>
              </a:cxn>
              <a:cxn ang="0">
                <a:pos x="T4" y="T5"/>
              </a:cxn>
              <a:cxn ang="0">
                <a:pos x="T6" y="T7"/>
              </a:cxn>
              <a:cxn ang="0">
                <a:pos x="T8" y="T9"/>
              </a:cxn>
            </a:cxnLst>
            <a:rect l="0" t="0" r="r" b="b"/>
            <a:pathLst>
              <a:path w="1955" h="175">
                <a:moveTo>
                  <a:pt x="1955" y="0"/>
                </a:moveTo>
                <a:cubicBezTo>
                  <a:pt x="301" y="0"/>
                  <a:pt x="301" y="0"/>
                  <a:pt x="301" y="0"/>
                </a:cubicBezTo>
                <a:cubicBezTo>
                  <a:pt x="0" y="175"/>
                  <a:pt x="0" y="175"/>
                  <a:pt x="0" y="175"/>
                </a:cubicBezTo>
                <a:cubicBezTo>
                  <a:pt x="1655" y="175"/>
                  <a:pt x="1655" y="175"/>
                  <a:pt x="1655" y="175"/>
                </a:cubicBezTo>
                <a:cubicBezTo>
                  <a:pt x="1655" y="175"/>
                  <a:pt x="1954" y="0"/>
                  <a:pt x="1955" y="0"/>
                </a:cubicBezTo>
              </a:path>
            </a:pathLst>
          </a:custGeom>
          <a:solidFill>
            <a:srgbClr val="FEFEFE"/>
          </a:solidFill>
          <a:ln>
            <a:noFill/>
          </a:ln>
        </p:spPr>
        <p:txBody>
          <a:bodyPr/>
          <a:lstStyle/>
          <a:p>
            <a:endParaRPr lang="zh-CN" altLang="en-US" sz="1015">
              <a:solidFill>
                <a:srgbClr val="000000"/>
              </a:solidFill>
            </a:endParaRPr>
          </a:p>
        </p:txBody>
      </p:sp>
      <p:sp>
        <p:nvSpPr>
          <p:cNvPr id="75" name="Freeform 16"/>
          <p:cNvSpPr>
            <a:spLocks noChangeArrowheads="1"/>
          </p:cNvSpPr>
          <p:nvPr/>
        </p:nvSpPr>
        <p:spPr bwMode="auto">
          <a:xfrm>
            <a:off x="4183856" y="2181049"/>
            <a:ext cx="702469" cy="135731"/>
          </a:xfrm>
          <a:custGeom>
            <a:avLst/>
            <a:gdLst>
              <a:gd name="T0" fmla="*/ 921 w 922"/>
              <a:gd name="T1" fmla="*/ 0 h 179"/>
              <a:gd name="T2" fmla="*/ 298 w 922"/>
              <a:gd name="T3" fmla="*/ 0 h 179"/>
              <a:gd name="T4" fmla="*/ 0 w 922"/>
              <a:gd name="T5" fmla="*/ 179 h 179"/>
              <a:gd name="T6" fmla="*/ 626 w 922"/>
              <a:gd name="T7" fmla="*/ 179 h 179"/>
              <a:gd name="T8" fmla="*/ 921 w 922"/>
              <a:gd name="T9" fmla="*/ 0 h 179"/>
            </a:gdLst>
            <a:ahLst/>
            <a:cxnLst>
              <a:cxn ang="0">
                <a:pos x="T0" y="T1"/>
              </a:cxn>
              <a:cxn ang="0">
                <a:pos x="T2" y="T3"/>
              </a:cxn>
              <a:cxn ang="0">
                <a:pos x="T4" y="T5"/>
              </a:cxn>
              <a:cxn ang="0">
                <a:pos x="T6" y="T7"/>
              </a:cxn>
              <a:cxn ang="0">
                <a:pos x="T8" y="T9"/>
              </a:cxn>
            </a:cxnLst>
            <a:rect l="0" t="0" r="r" b="b"/>
            <a:pathLst>
              <a:path w="922" h="179">
                <a:moveTo>
                  <a:pt x="921" y="0"/>
                </a:moveTo>
                <a:cubicBezTo>
                  <a:pt x="298" y="0"/>
                  <a:pt x="298" y="0"/>
                  <a:pt x="298" y="0"/>
                </a:cubicBezTo>
                <a:cubicBezTo>
                  <a:pt x="298" y="0"/>
                  <a:pt x="2" y="179"/>
                  <a:pt x="0" y="179"/>
                </a:cubicBezTo>
                <a:cubicBezTo>
                  <a:pt x="626" y="179"/>
                  <a:pt x="626" y="179"/>
                  <a:pt x="626" y="179"/>
                </a:cubicBezTo>
                <a:cubicBezTo>
                  <a:pt x="626" y="179"/>
                  <a:pt x="922" y="0"/>
                  <a:pt x="921" y="0"/>
                </a:cubicBezTo>
              </a:path>
            </a:pathLst>
          </a:custGeom>
          <a:solidFill>
            <a:srgbClr val="FEFEFE"/>
          </a:solidFill>
          <a:ln>
            <a:noFill/>
          </a:ln>
        </p:spPr>
        <p:txBody>
          <a:bodyPr/>
          <a:lstStyle/>
          <a:p>
            <a:endParaRPr lang="zh-CN" altLang="en-US" sz="1015">
              <a:solidFill>
                <a:srgbClr val="000000"/>
              </a:solidFill>
            </a:endParaRPr>
          </a:p>
        </p:txBody>
      </p:sp>
      <p:grpSp>
        <p:nvGrpSpPr>
          <p:cNvPr id="76" name="组合 75"/>
          <p:cNvGrpSpPr/>
          <p:nvPr/>
        </p:nvGrpSpPr>
        <p:grpSpPr>
          <a:xfrm>
            <a:off x="4266010" y="1641617"/>
            <a:ext cx="620315" cy="542925"/>
            <a:chOff x="4266010" y="1641617"/>
            <a:chExt cx="620315" cy="542925"/>
          </a:xfrm>
        </p:grpSpPr>
        <p:sp>
          <p:nvSpPr>
            <p:cNvPr id="77" name="Freeform 8"/>
            <p:cNvSpPr>
              <a:spLocks noChangeArrowheads="1"/>
            </p:cNvSpPr>
            <p:nvPr/>
          </p:nvSpPr>
          <p:spPr bwMode="auto">
            <a:xfrm>
              <a:off x="4266010" y="1641617"/>
              <a:ext cx="620315" cy="542925"/>
            </a:xfrm>
            <a:custGeom>
              <a:avLst/>
              <a:gdLst>
                <a:gd name="T0" fmla="*/ 651 w 651"/>
                <a:gd name="T1" fmla="*/ 570 h 570"/>
                <a:gd name="T2" fmla="*/ 325 w 651"/>
                <a:gd name="T3" fmla="*/ 0 h 570"/>
                <a:gd name="T4" fmla="*/ 0 w 651"/>
                <a:gd name="T5" fmla="*/ 570 h 570"/>
                <a:gd name="T6" fmla="*/ 651 w 651"/>
                <a:gd name="T7" fmla="*/ 570 h 570"/>
              </a:gdLst>
              <a:ahLst/>
              <a:cxnLst>
                <a:cxn ang="0">
                  <a:pos x="T0" y="T1"/>
                </a:cxn>
                <a:cxn ang="0">
                  <a:pos x="T2" y="T3"/>
                </a:cxn>
                <a:cxn ang="0">
                  <a:pos x="T4" y="T5"/>
                </a:cxn>
                <a:cxn ang="0">
                  <a:pos x="T6" y="T7"/>
                </a:cxn>
              </a:cxnLst>
              <a:rect l="0" t="0" r="r" b="b"/>
              <a:pathLst>
                <a:path w="651" h="570">
                  <a:moveTo>
                    <a:pt x="651" y="570"/>
                  </a:moveTo>
                  <a:lnTo>
                    <a:pt x="325" y="0"/>
                  </a:lnTo>
                  <a:lnTo>
                    <a:pt x="0" y="570"/>
                  </a:lnTo>
                  <a:lnTo>
                    <a:pt x="651" y="570"/>
                  </a:lnTo>
                  <a:close/>
                </a:path>
              </a:pathLst>
            </a:custGeom>
            <a:solidFill>
              <a:schemeClr val="bg1">
                <a:alpha val="30000"/>
              </a:schemeClr>
            </a:solidFill>
            <a:ln>
              <a:noFill/>
            </a:ln>
          </p:spPr>
          <p:txBody>
            <a:bodyPr/>
            <a:lstStyle/>
            <a:p>
              <a:endParaRPr lang="zh-CN" altLang="en-US" sz="1015">
                <a:solidFill>
                  <a:srgbClr val="000000"/>
                </a:solidFill>
              </a:endParaRPr>
            </a:p>
          </p:txBody>
        </p:sp>
        <p:grpSp>
          <p:nvGrpSpPr>
            <p:cNvPr id="78" name="组合 77"/>
            <p:cNvGrpSpPr/>
            <p:nvPr/>
          </p:nvGrpSpPr>
          <p:grpSpPr>
            <a:xfrm>
              <a:off x="4469303" y="1822742"/>
              <a:ext cx="188528" cy="279357"/>
              <a:chOff x="1788810" y="2276744"/>
              <a:chExt cx="392113" cy="581026"/>
            </a:xfrm>
            <a:solidFill>
              <a:srgbClr val="FEFEFE"/>
            </a:solidFill>
          </p:grpSpPr>
          <p:sp>
            <p:nvSpPr>
              <p:cNvPr id="79"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5" noProof="1">
                  <a:solidFill>
                    <a:prstClr val="white"/>
                  </a:solidFill>
                </a:endParaRPr>
              </a:p>
            </p:txBody>
          </p:sp>
          <p:sp>
            <p:nvSpPr>
              <p:cNvPr id="80" name="Freeform 10"/>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5" noProof="1">
                  <a:solidFill>
                    <a:prstClr val="white"/>
                  </a:solidFill>
                </a:endParaRPr>
              </a:p>
            </p:txBody>
          </p:sp>
          <p:sp>
            <p:nvSpPr>
              <p:cNvPr id="81" name="Freeform 11"/>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5" noProof="1">
                  <a:solidFill>
                    <a:prstClr val="white"/>
                  </a:solidFill>
                </a:endParaRPr>
              </a:p>
            </p:txBody>
          </p:sp>
        </p:grpSp>
      </p:grpSp>
      <p:grpSp>
        <p:nvGrpSpPr>
          <p:cNvPr id="82" name="组合 81"/>
          <p:cNvGrpSpPr/>
          <p:nvPr/>
        </p:nvGrpSpPr>
        <p:grpSpPr>
          <a:xfrm>
            <a:off x="3871913" y="2320273"/>
            <a:ext cx="1407319" cy="546497"/>
            <a:chOff x="3871913" y="2320273"/>
            <a:chExt cx="1407319" cy="546497"/>
          </a:xfrm>
        </p:grpSpPr>
        <p:sp>
          <p:nvSpPr>
            <p:cNvPr id="83" name="Freeform 10"/>
            <p:cNvSpPr>
              <a:spLocks noChangeArrowheads="1"/>
            </p:cNvSpPr>
            <p:nvPr/>
          </p:nvSpPr>
          <p:spPr bwMode="auto">
            <a:xfrm>
              <a:off x="3871913" y="2320273"/>
              <a:ext cx="1407319" cy="546497"/>
            </a:xfrm>
            <a:custGeom>
              <a:avLst/>
              <a:gdLst>
                <a:gd name="T0" fmla="*/ 1313 w 1477"/>
                <a:gd name="T1" fmla="*/ 287 h 573"/>
                <a:gd name="T2" fmla="*/ 1150 w 1477"/>
                <a:gd name="T3" fmla="*/ 0 h 573"/>
                <a:gd name="T4" fmla="*/ 327 w 1477"/>
                <a:gd name="T5" fmla="*/ 0 h 573"/>
                <a:gd name="T6" fmla="*/ 164 w 1477"/>
                <a:gd name="T7" fmla="*/ 287 h 573"/>
                <a:gd name="T8" fmla="*/ 0 w 1477"/>
                <a:gd name="T9" fmla="*/ 573 h 573"/>
                <a:gd name="T10" fmla="*/ 1477 w 1477"/>
                <a:gd name="T11" fmla="*/ 573 h 573"/>
                <a:gd name="T12" fmla="*/ 1313 w 1477"/>
                <a:gd name="T13" fmla="*/ 287 h 573"/>
              </a:gdLst>
              <a:ahLst/>
              <a:cxnLst>
                <a:cxn ang="0">
                  <a:pos x="T0" y="T1"/>
                </a:cxn>
                <a:cxn ang="0">
                  <a:pos x="T2" y="T3"/>
                </a:cxn>
                <a:cxn ang="0">
                  <a:pos x="T4" y="T5"/>
                </a:cxn>
                <a:cxn ang="0">
                  <a:pos x="T6" y="T7"/>
                </a:cxn>
                <a:cxn ang="0">
                  <a:pos x="T8" y="T9"/>
                </a:cxn>
                <a:cxn ang="0">
                  <a:pos x="T10" y="T11"/>
                </a:cxn>
                <a:cxn ang="0">
                  <a:pos x="T12" y="T13"/>
                </a:cxn>
              </a:cxnLst>
              <a:rect l="0" t="0" r="r" b="b"/>
              <a:pathLst>
                <a:path w="1477" h="573">
                  <a:moveTo>
                    <a:pt x="1313" y="287"/>
                  </a:moveTo>
                  <a:lnTo>
                    <a:pt x="1150" y="0"/>
                  </a:lnTo>
                  <a:lnTo>
                    <a:pt x="327" y="0"/>
                  </a:lnTo>
                  <a:lnTo>
                    <a:pt x="164" y="287"/>
                  </a:lnTo>
                  <a:lnTo>
                    <a:pt x="0" y="573"/>
                  </a:lnTo>
                  <a:lnTo>
                    <a:pt x="1477" y="573"/>
                  </a:lnTo>
                  <a:lnTo>
                    <a:pt x="1313" y="287"/>
                  </a:lnTo>
                </a:path>
              </a:pathLst>
            </a:custGeom>
            <a:solidFill>
              <a:schemeClr val="bg1">
                <a:alpha val="30000"/>
              </a:schemeClr>
            </a:solidFill>
            <a:ln>
              <a:noFill/>
            </a:ln>
          </p:spPr>
          <p:txBody>
            <a:bodyPr/>
            <a:lstStyle/>
            <a:p>
              <a:endParaRPr lang="zh-CN" altLang="en-US" sz="1015">
                <a:solidFill>
                  <a:srgbClr val="000000"/>
                </a:solidFill>
              </a:endParaRPr>
            </a:p>
          </p:txBody>
        </p:sp>
        <p:sp>
          <p:nvSpPr>
            <p:cNvPr id="84" name="Freeform 13"/>
            <p:cNvSpPr>
              <a:spLocks noEditPoints="1"/>
            </p:cNvSpPr>
            <p:nvPr/>
          </p:nvSpPr>
          <p:spPr bwMode="auto">
            <a:xfrm>
              <a:off x="4493419" y="2448861"/>
              <a:ext cx="164306" cy="282178"/>
            </a:xfrm>
            <a:custGeom>
              <a:avLst/>
              <a:gdLst>
                <a:gd name="T0" fmla="*/ 73 w 130"/>
                <a:gd name="T1" fmla="*/ 98 h 222"/>
                <a:gd name="T2" fmla="*/ 118 w 130"/>
                <a:gd name="T3" fmla="*/ 116 h 222"/>
                <a:gd name="T4" fmla="*/ 130 w 130"/>
                <a:gd name="T5" fmla="*/ 149 h 222"/>
                <a:gd name="T6" fmla="*/ 115 w 130"/>
                <a:gd name="T7" fmla="*/ 186 h 222"/>
                <a:gd name="T8" fmla="*/ 73 w 130"/>
                <a:gd name="T9" fmla="*/ 203 h 222"/>
                <a:gd name="T10" fmla="*/ 73 w 130"/>
                <a:gd name="T11" fmla="*/ 222 h 222"/>
                <a:gd name="T12" fmla="*/ 58 w 130"/>
                <a:gd name="T13" fmla="*/ 222 h 222"/>
                <a:gd name="T14" fmla="*/ 58 w 130"/>
                <a:gd name="T15" fmla="*/ 203 h 222"/>
                <a:gd name="T16" fmla="*/ 0 w 130"/>
                <a:gd name="T17" fmla="*/ 150 h 222"/>
                <a:gd name="T18" fmla="*/ 26 w 130"/>
                <a:gd name="T19" fmla="*/ 150 h 222"/>
                <a:gd name="T20" fmla="*/ 58 w 130"/>
                <a:gd name="T21" fmla="*/ 185 h 222"/>
                <a:gd name="T22" fmla="*/ 58 w 130"/>
                <a:gd name="T23" fmla="*/ 117 h 222"/>
                <a:gd name="T24" fmla="*/ 4 w 130"/>
                <a:gd name="T25" fmla="*/ 69 h 222"/>
                <a:gd name="T26" fmla="*/ 19 w 130"/>
                <a:gd name="T27" fmla="*/ 34 h 222"/>
                <a:gd name="T28" fmla="*/ 58 w 130"/>
                <a:gd name="T29" fmla="*/ 19 h 222"/>
                <a:gd name="T30" fmla="*/ 58 w 130"/>
                <a:gd name="T31" fmla="*/ 0 h 222"/>
                <a:gd name="T32" fmla="*/ 73 w 130"/>
                <a:gd name="T33" fmla="*/ 0 h 222"/>
                <a:gd name="T34" fmla="*/ 73 w 130"/>
                <a:gd name="T35" fmla="*/ 19 h 222"/>
                <a:gd name="T36" fmla="*/ 125 w 130"/>
                <a:gd name="T37" fmla="*/ 63 h 222"/>
                <a:gd name="T38" fmla="*/ 99 w 130"/>
                <a:gd name="T39" fmla="*/ 63 h 222"/>
                <a:gd name="T40" fmla="*/ 73 w 130"/>
                <a:gd name="T41" fmla="*/ 37 h 222"/>
                <a:gd name="T42" fmla="*/ 73 w 130"/>
                <a:gd name="T43" fmla="*/ 98 h 222"/>
                <a:gd name="T44" fmla="*/ 58 w 130"/>
                <a:gd name="T45" fmla="*/ 96 h 222"/>
                <a:gd name="T46" fmla="*/ 58 w 130"/>
                <a:gd name="T47" fmla="*/ 37 h 222"/>
                <a:gd name="T48" fmla="*/ 30 w 130"/>
                <a:gd name="T49" fmla="*/ 67 h 222"/>
                <a:gd name="T50" fmla="*/ 38 w 130"/>
                <a:gd name="T51" fmla="*/ 86 h 222"/>
                <a:gd name="T52" fmla="*/ 58 w 130"/>
                <a:gd name="T53" fmla="*/ 96 h 222"/>
                <a:gd name="T54" fmla="*/ 73 w 130"/>
                <a:gd name="T55" fmla="*/ 185 h 222"/>
                <a:gd name="T56" fmla="*/ 104 w 130"/>
                <a:gd name="T57" fmla="*/ 150 h 222"/>
                <a:gd name="T58" fmla="*/ 97 w 130"/>
                <a:gd name="T59" fmla="*/ 131 h 222"/>
                <a:gd name="T60" fmla="*/ 73 w 130"/>
                <a:gd name="T61" fmla="*/ 120 h 222"/>
                <a:gd name="T62" fmla="*/ 73 w 130"/>
                <a:gd name="T63" fmla="*/ 1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2">
                  <a:moveTo>
                    <a:pt x="73" y="98"/>
                  </a:moveTo>
                  <a:cubicBezTo>
                    <a:pt x="95" y="103"/>
                    <a:pt x="110" y="109"/>
                    <a:pt x="118" y="116"/>
                  </a:cubicBezTo>
                  <a:cubicBezTo>
                    <a:pt x="126" y="124"/>
                    <a:pt x="130" y="135"/>
                    <a:pt x="130" y="149"/>
                  </a:cubicBezTo>
                  <a:cubicBezTo>
                    <a:pt x="130" y="163"/>
                    <a:pt x="125" y="175"/>
                    <a:pt x="115" y="186"/>
                  </a:cubicBezTo>
                  <a:cubicBezTo>
                    <a:pt x="105" y="196"/>
                    <a:pt x="91" y="202"/>
                    <a:pt x="73" y="203"/>
                  </a:cubicBezTo>
                  <a:cubicBezTo>
                    <a:pt x="73" y="222"/>
                    <a:pt x="73" y="222"/>
                    <a:pt x="73" y="222"/>
                  </a:cubicBezTo>
                  <a:cubicBezTo>
                    <a:pt x="58" y="222"/>
                    <a:pt x="58" y="222"/>
                    <a:pt x="58" y="222"/>
                  </a:cubicBezTo>
                  <a:cubicBezTo>
                    <a:pt x="58" y="203"/>
                    <a:pt x="58" y="203"/>
                    <a:pt x="58" y="203"/>
                  </a:cubicBezTo>
                  <a:cubicBezTo>
                    <a:pt x="22" y="200"/>
                    <a:pt x="2" y="182"/>
                    <a:pt x="0" y="150"/>
                  </a:cubicBezTo>
                  <a:cubicBezTo>
                    <a:pt x="26" y="150"/>
                    <a:pt x="26" y="150"/>
                    <a:pt x="26" y="150"/>
                  </a:cubicBezTo>
                  <a:cubicBezTo>
                    <a:pt x="28" y="170"/>
                    <a:pt x="39" y="182"/>
                    <a:pt x="58" y="185"/>
                  </a:cubicBezTo>
                  <a:cubicBezTo>
                    <a:pt x="58" y="117"/>
                    <a:pt x="58" y="117"/>
                    <a:pt x="58" y="117"/>
                  </a:cubicBezTo>
                  <a:cubicBezTo>
                    <a:pt x="22" y="110"/>
                    <a:pt x="4" y="94"/>
                    <a:pt x="4" y="69"/>
                  </a:cubicBezTo>
                  <a:cubicBezTo>
                    <a:pt x="4" y="54"/>
                    <a:pt x="9" y="43"/>
                    <a:pt x="19" y="34"/>
                  </a:cubicBezTo>
                  <a:cubicBezTo>
                    <a:pt x="28" y="25"/>
                    <a:pt x="42" y="20"/>
                    <a:pt x="58" y="19"/>
                  </a:cubicBezTo>
                  <a:cubicBezTo>
                    <a:pt x="58" y="0"/>
                    <a:pt x="58" y="0"/>
                    <a:pt x="58" y="0"/>
                  </a:cubicBezTo>
                  <a:cubicBezTo>
                    <a:pt x="73" y="0"/>
                    <a:pt x="73" y="0"/>
                    <a:pt x="73" y="0"/>
                  </a:cubicBezTo>
                  <a:cubicBezTo>
                    <a:pt x="73" y="19"/>
                    <a:pt x="73" y="19"/>
                    <a:pt x="73" y="19"/>
                  </a:cubicBezTo>
                  <a:cubicBezTo>
                    <a:pt x="105" y="21"/>
                    <a:pt x="122" y="35"/>
                    <a:pt x="125" y="63"/>
                  </a:cubicBezTo>
                  <a:cubicBezTo>
                    <a:pt x="99" y="63"/>
                    <a:pt x="99" y="63"/>
                    <a:pt x="99" y="63"/>
                  </a:cubicBezTo>
                  <a:cubicBezTo>
                    <a:pt x="98" y="48"/>
                    <a:pt x="89" y="39"/>
                    <a:pt x="73" y="37"/>
                  </a:cubicBezTo>
                  <a:lnTo>
                    <a:pt x="73" y="98"/>
                  </a:lnTo>
                  <a:close/>
                  <a:moveTo>
                    <a:pt x="58" y="96"/>
                  </a:moveTo>
                  <a:cubicBezTo>
                    <a:pt x="58" y="37"/>
                    <a:pt x="58" y="37"/>
                    <a:pt x="58" y="37"/>
                  </a:cubicBezTo>
                  <a:cubicBezTo>
                    <a:pt x="39" y="40"/>
                    <a:pt x="30" y="50"/>
                    <a:pt x="30" y="67"/>
                  </a:cubicBezTo>
                  <a:cubicBezTo>
                    <a:pt x="30" y="76"/>
                    <a:pt x="33" y="82"/>
                    <a:pt x="38" y="86"/>
                  </a:cubicBezTo>
                  <a:cubicBezTo>
                    <a:pt x="43" y="91"/>
                    <a:pt x="50" y="94"/>
                    <a:pt x="58" y="96"/>
                  </a:cubicBezTo>
                  <a:close/>
                  <a:moveTo>
                    <a:pt x="73" y="185"/>
                  </a:moveTo>
                  <a:cubicBezTo>
                    <a:pt x="93" y="182"/>
                    <a:pt x="104" y="171"/>
                    <a:pt x="104" y="150"/>
                  </a:cubicBezTo>
                  <a:cubicBezTo>
                    <a:pt x="104" y="142"/>
                    <a:pt x="102" y="135"/>
                    <a:pt x="97" y="131"/>
                  </a:cubicBezTo>
                  <a:cubicBezTo>
                    <a:pt x="93" y="126"/>
                    <a:pt x="85" y="122"/>
                    <a:pt x="73" y="120"/>
                  </a:cubicBezTo>
                  <a:lnTo>
                    <a:pt x="73" y="185"/>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5" noProof="1">
                <a:solidFill>
                  <a:prstClr val="white"/>
                </a:solidFill>
              </a:endParaRPr>
            </a:p>
          </p:txBody>
        </p:sp>
      </p:grpSp>
      <p:grpSp>
        <p:nvGrpSpPr>
          <p:cNvPr id="85" name="组合 84"/>
          <p:cNvGrpSpPr/>
          <p:nvPr/>
        </p:nvGrpSpPr>
        <p:grpSpPr>
          <a:xfrm>
            <a:off x="3480197" y="2997739"/>
            <a:ext cx="2190750" cy="546497"/>
            <a:chOff x="3480197" y="2997739"/>
            <a:chExt cx="2190750" cy="546497"/>
          </a:xfrm>
        </p:grpSpPr>
        <p:sp>
          <p:nvSpPr>
            <p:cNvPr id="86" name="Freeform 12"/>
            <p:cNvSpPr>
              <a:spLocks noChangeArrowheads="1"/>
            </p:cNvSpPr>
            <p:nvPr/>
          </p:nvSpPr>
          <p:spPr bwMode="auto">
            <a:xfrm>
              <a:off x="3480197" y="2997739"/>
              <a:ext cx="2190750" cy="546497"/>
            </a:xfrm>
            <a:custGeom>
              <a:avLst/>
              <a:gdLst>
                <a:gd name="T0" fmla="*/ 325 w 2299"/>
                <a:gd name="T1" fmla="*/ 0 h 574"/>
                <a:gd name="T2" fmla="*/ 0 w 2299"/>
                <a:gd name="T3" fmla="*/ 574 h 574"/>
                <a:gd name="T4" fmla="*/ 1149 w 2299"/>
                <a:gd name="T5" fmla="*/ 574 h 574"/>
                <a:gd name="T6" fmla="*/ 2299 w 2299"/>
                <a:gd name="T7" fmla="*/ 574 h 574"/>
                <a:gd name="T8" fmla="*/ 1974 w 2299"/>
                <a:gd name="T9" fmla="*/ 0 h 574"/>
                <a:gd name="T10" fmla="*/ 325 w 2299"/>
                <a:gd name="T11" fmla="*/ 0 h 574"/>
              </a:gdLst>
              <a:ahLst/>
              <a:cxnLst>
                <a:cxn ang="0">
                  <a:pos x="T0" y="T1"/>
                </a:cxn>
                <a:cxn ang="0">
                  <a:pos x="T2" y="T3"/>
                </a:cxn>
                <a:cxn ang="0">
                  <a:pos x="T4" y="T5"/>
                </a:cxn>
                <a:cxn ang="0">
                  <a:pos x="T6" y="T7"/>
                </a:cxn>
                <a:cxn ang="0">
                  <a:pos x="T8" y="T9"/>
                </a:cxn>
                <a:cxn ang="0">
                  <a:pos x="T10" y="T11"/>
                </a:cxn>
              </a:cxnLst>
              <a:rect l="0" t="0" r="r" b="b"/>
              <a:pathLst>
                <a:path w="2299" h="574">
                  <a:moveTo>
                    <a:pt x="325" y="0"/>
                  </a:moveTo>
                  <a:lnTo>
                    <a:pt x="0" y="574"/>
                  </a:lnTo>
                  <a:lnTo>
                    <a:pt x="1149" y="574"/>
                  </a:lnTo>
                  <a:lnTo>
                    <a:pt x="2299" y="574"/>
                  </a:lnTo>
                  <a:lnTo>
                    <a:pt x="1974" y="0"/>
                  </a:lnTo>
                  <a:lnTo>
                    <a:pt x="325" y="0"/>
                  </a:lnTo>
                </a:path>
              </a:pathLst>
            </a:custGeom>
            <a:solidFill>
              <a:schemeClr val="bg1">
                <a:alpha val="30000"/>
              </a:schemeClr>
            </a:solidFill>
            <a:ln>
              <a:noFill/>
            </a:ln>
          </p:spPr>
          <p:txBody>
            <a:bodyPr/>
            <a:lstStyle/>
            <a:p>
              <a:endParaRPr lang="zh-CN" altLang="en-US" sz="1015">
                <a:solidFill>
                  <a:srgbClr val="000000"/>
                </a:solidFill>
              </a:endParaRPr>
            </a:p>
          </p:txBody>
        </p:sp>
        <p:sp>
          <p:nvSpPr>
            <p:cNvPr id="87" name="Freeform 19"/>
            <p:cNvSpPr>
              <a:spLocks noEditPoints="1"/>
            </p:cNvSpPr>
            <p:nvPr/>
          </p:nvSpPr>
          <p:spPr bwMode="auto">
            <a:xfrm>
              <a:off x="4450557" y="3157282"/>
              <a:ext cx="232172" cy="233363"/>
            </a:xfrm>
            <a:custGeom>
              <a:avLst/>
              <a:gdLst>
                <a:gd name="T0" fmla="*/ 281 w 311"/>
                <a:gd name="T1" fmla="*/ 130 h 312"/>
                <a:gd name="T2" fmla="*/ 311 w 311"/>
                <a:gd name="T3" fmla="*/ 116 h 312"/>
                <a:gd name="T4" fmla="*/ 294 w 311"/>
                <a:gd name="T5" fmla="*/ 75 h 312"/>
                <a:gd name="T6" fmla="*/ 263 w 311"/>
                <a:gd name="T7" fmla="*/ 86 h 312"/>
                <a:gd name="T8" fmla="*/ 226 w 311"/>
                <a:gd name="T9" fmla="*/ 48 h 312"/>
                <a:gd name="T10" fmla="*/ 237 w 311"/>
                <a:gd name="T11" fmla="*/ 17 h 312"/>
                <a:gd name="T12" fmla="*/ 197 w 311"/>
                <a:gd name="T13" fmla="*/ 0 h 312"/>
                <a:gd name="T14" fmla="*/ 183 w 311"/>
                <a:gd name="T15" fmla="*/ 30 h 312"/>
                <a:gd name="T16" fmla="*/ 129 w 311"/>
                <a:gd name="T17" fmla="*/ 30 h 312"/>
                <a:gd name="T18" fmla="*/ 115 w 311"/>
                <a:gd name="T19" fmla="*/ 0 h 312"/>
                <a:gd name="T20" fmla="*/ 75 w 311"/>
                <a:gd name="T21" fmla="*/ 17 h 312"/>
                <a:gd name="T22" fmla="*/ 86 w 311"/>
                <a:gd name="T23" fmla="*/ 48 h 312"/>
                <a:gd name="T24" fmla="*/ 48 w 311"/>
                <a:gd name="T25" fmla="*/ 85 h 312"/>
                <a:gd name="T26" fmla="*/ 17 w 311"/>
                <a:gd name="T27" fmla="*/ 74 h 312"/>
                <a:gd name="T28" fmla="*/ 0 w 311"/>
                <a:gd name="T29" fmla="*/ 114 h 312"/>
                <a:gd name="T30" fmla="*/ 30 w 311"/>
                <a:gd name="T31" fmla="*/ 129 h 312"/>
                <a:gd name="T32" fmla="*/ 30 w 311"/>
                <a:gd name="T33" fmla="*/ 182 h 312"/>
                <a:gd name="T34" fmla="*/ 0 w 311"/>
                <a:gd name="T35" fmla="*/ 196 h 312"/>
                <a:gd name="T36" fmla="*/ 16 w 311"/>
                <a:gd name="T37" fmla="*/ 236 h 312"/>
                <a:gd name="T38" fmla="*/ 47 w 311"/>
                <a:gd name="T39" fmla="*/ 225 h 312"/>
                <a:gd name="T40" fmla="*/ 85 w 311"/>
                <a:gd name="T41" fmla="*/ 263 h 312"/>
                <a:gd name="T42" fmla="*/ 73 w 311"/>
                <a:gd name="T43" fmla="*/ 294 h 312"/>
                <a:gd name="T44" fmla="*/ 114 w 311"/>
                <a:gd name="T45" fmla="*/ 311 h 312"/>
                <a:gd name="T46" fmla="*/ 128 w 311"/>
                <a:gd name="T47" fmla="*/ 281 h 312"/>
                <a:gd name="T48" fmla="*/ 181 w 311"/>
                <a:gd name="T49" fmla="*/ 282 h 312"/>
                <a:gd name="T50" fmla="*/ 195 w 311"/>
                <a:gd name="T51" fmla="*/ 312 h 312"/>
                <a:gd name="T52" fmla="*/ 236 w 311"/>
                <a:gd name="T53" fmla="*/ 295 h 312"/>
                <a:gd name="T54" fmla="*/ 225 w 311"/>
                <a:gd name="T55" fmla="*/ 264 h 312"/>
                <a:gd name="T56" fmla="*/ 263 w 311"/>
                <a:gd name="T57" fmla="*/ 226 h 312"/>
                <a:gd name="T58" fmla="*/ 294 w 311"/>
                <a:gd name="T59" fmla="*/ 238 h 312"/>
                <a:gd name="T60" fmla="*/ 311 w 311"/>
                <a:gd name="T61" fmla="*/ 197 h 312"/>
                <a:gd name="T62" fmla="*/ 281 w 311"/>
                <a:gd name="T63" fmla="*/ 183 h 312"/>
                <a:gd name="T64" fmla="*/ 281 w 311"/>
                <a:gd name="T65" fmla="*/ 130 h 312"/>
                <a:gd name="T66" fmla="*/ 155 w 311"/>
                <a:gd name="T67" fmla="*/ 254 h 312"/>
                <a:gd name="T68" fmla="*/ 57 w 311"/>
                <a:gd name="T69" fmla="*/ 156 h 312"/>
                <a:gd name="T70" fmla="*/ 155 w 311"/>
                <a:gd name="T71" fmla="*/ 57 h 312"/>
                <a:gd name="T72" fmla="*/ 254 w 311"/>
                <a:gd name="T73" fmla="*/ 156 h 312"/>
                <a:gd name="T74" fmla="*/ 155 w 311"/>
                <a:gd name="T75" fmla="*/ 2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2">
                  <a:moveTo>
                    <a:pt x="281" y="130"/>
                  </a:moveTo>
                  <a:cubicBezTo>
                    <a:pt x="311" y="116"/>
                    <a:pt x="311" y="116"/>
                    <a:pt x="311" y="116"/>
                  </a:cubicBezTo>
                  <a:cubicBezTo>
                    <a:pt x="294" y="75"/>
                    <a:pt x="294" y="75"/>
                    <a:pt x="294" y="75"/>
                  </a:cubicBezTo>
                  <a:cubicBezTo>
                    <a:pt x="263" y="86"/>
                    <a:pt x="263" y="86"/>
                    <a:pt x="263" y="86"/>
                  </a:cubicBezTo>
                  <a:cubicBezTo>
                    <a:pt x="253" y="71"/>
                    <a:pt x="240" y="58"/>
                    <a:pt x="226" y="48"/>
                  </a:cubicBezTo>
                  <a:cubicBezTo>
                    <a:pt x="237" y="17"/>
                    <a:pt x="237" y="17"/>
                    <a:pt x="237" y="17"/>
                  </a:cubicBezTo>
                  <a:cubicBezTo>
                    <a:pt x="197" y="0"/>
                    <a:pt x="197" y="0"/>
                    <a:pt x="197" y="0"/>
                  </a:cubicBezTo>
                  <a:cubicBezTo>
                    <a:pt x="183" y="30"/>
                    <a:pt x="183" y="30"/>
                    <a:pt x="183" y="30"/>
                  </a:cubicBezTo>
                  <a:cubicBezTo>
                    <a:pt x="165" y="27"/>
                    <a:pt x="147" y="26"/>
                    <a:pt x="129" y="30"/>
                  </a:cubicBezTo>
                  <a:cubicBezTo>
                    <a:pt x="115" y="0"/>
                    <a:pt x="115" y="0"/>
                    <a:pt x="115" y="0"/>
                  </a:cubicBezTo>
                  <a:cubicBezTo>
                    <a:pt x="75" y="17"/>
                    <a:pt x="75" y="17"/>
                    <a:pt x="75" y="17"/>
                  </a:cubicBezTo>
                  <a:cubicBezTo>
                    <a:pt x="86" y="48"/>
                    <a:pt x="86" y="48"/>
                    <a:pt x="86" y="48"/>
                  </a:cubicBezTo>
                  <a:cubicBezTo>
                    <a:pt x="70" y="58"/>
                    <a:pt x="58" y="71"/>
                    <a:pt x="48" y="85"/>
                  </a:cubicBezTo>
                  <a:cubicBezTo>
                    <a:pt x="17" y="74"/>
                    <a:pt x="17" y="74"/>
                    <a:pt x="17" y="74"/>
                  </a:cubicBezTo>
                  <a:cubicBezTo>
                    <a:pt x="0" y="114"/>
                    <a:pt x="0" y="114"/>
                    <a:pt x="0" y="114"/>
                  </a:cubicBezTo>
                  <a:cubicBezTo>
                    <a:pt x="30" y="129"/>
                    <a:pt x="30" y="129"/>
                    <a:pt x="30" y="129"/>
                  </a:cubicBezTo>
                  <a:cubicBezTo>
                    <a:pt x="26" y="146"/>
                    <a:pt x="26" y="164"/>
                    <a:pt x="30" y="182"/>
                  </a:cubicBezTo>
                  <a:cubicBezTo>
                    <a:pt x="0" y="196"/>
                    <a:pt x="0" y="196"/>
                    <a:pt x="0" y="196"/>
                  </a:cubicBezTo>
                  <a:cubicBezTo>
                    <a:pt x="16" y="236"/>
                    <a:pt x="16" y="236"/>
                    <a:pt x="16" y="236"/>
                  </a:cubicBezTo>
                  <a:cubicBezTo>
                    <a:pt x="47" y="225"/>
                    <a:pt x="47" y="225"/>
                    <a:pt x="47" y="225"/>
                  </a:cubicBezTo>
                  <a:cubicBezTo>
                    <a:pt x="57" y="241"/>
                    <a:pt x="70" y="253"/>
                    <a:pt x="85" y="263"/>
                  </a:cubicBezTo>
                  <a:cubicBezTo>
                    <a:pt x="73" y="294"/>
                    <a:pt x="73" y="294"/>
                    <a:pt x="73" y="294"/>
                  </a:cubicBezTo>
                  <a:cubicBezTo>
                    <a:pt x="114" y="311"/>
                    <a:pt x="114" y="311"/>
                    <a:pt x="114" y="311"/>
                  </a:cubicBezTo>
                  <a:cubicBezTo>
                    <a:pt x="128" y="281"/>
                    <a:pt x="128" y="281"/>
                    <a:pt x="128" y="281"/>
                  </a:cubicBezTo>
                  <a:cubicBezTo>
                    <a:pt x="145" y="285"/>
                    <a:pt x="163" y="285"/>
                    <a:pt x="181" y="282"/>
                  </a:cubicBezTo>
                  <a:cubicBezTo>
                    <a:pt x="195" y="312"/>
                    <a:pt x="195" y="312"/>
                    <a:pt x="195" y="312"/>
                  </a:cubicBezTo>
                  <a:cubicBezTo>
                    <a:pt x="236" y="295"/>
                    <a:pt x="236" y="295"/>
                    <a:pt x="236" y="295"/>
                  </a:cubicBezTo>
                  <a:cubicBezTo>
                    <a:pt x="225" y="264"/>
                    <a:pt x="225" y="264"/>
                    <a:pt x="225" y="264"/>
                  </a:cubicBezTo>
                  <a:cubicBezTo>
                    <a:pt x="240" y="254"/>
                    <a:pt x="253" y="241"/>
                    <a:pt x="263" y="226"/>
                  </a:cubicBezTo>
                  <a:cubicBezTo>
                    <a:pt x="294" y="238"/>
                    <a:pt x="294" y="238"/>
                    <a:pt x="294" y="238"/>
                  </a:cubicBezTo>
                  <a:cubicBezTo>
                    <a:pt x="311" y="197"/>
                    <a:pt x="311" y="197"/>
                    <a:pt x="311" y="197"/>
                  </a:cubicBezTo>
                  <a:cubicBezTo>
                    <a:pt x="281" y="183"/>
                    <a:pt x="281" y="183"/>
                    <a:pt x="281" y="183"/>
                  </a:cubicBezTo>
                  <a:cubicBezTo>
                    <a:pt x="285" y="166"/>
                    <a:pt x="285" y="148"/>
                    <a:pt x="281" y="130"/>
                  </a:cubicBezTo>
                  <a:close/>
                  <a:moveTo>
                    <a:pt x="155" y="254"/>
                  </a:moveTo>
                  <a:cubicBezTo>
                    <a:pt x="101" y="254"/>
                    <a:pt x="57" y="210"/>
                    <a:pt x="57" y="156"/>
                  </a:cubicBezTo>
                  <a:cubicBezTo>
                    <a:pt x="57" y="101"/>
                    <a:pt x="101" y="57"/>
                    <a:pt x="155" y="57"/>
                  </a:cubicBezTo>
                  <a:cubicBezTo>
                    <a:pt x="210" y="57"/>
                    <a:pt x="254" y="101"/>
                    <a:pt x="254" y="156"/>
                  </a:cubicBezTo>
                  <a:cubicBezTo>
                    <a:pt x="254" y="210"/>
                    <a:pt x="210" y="254"/>
                    <a:pt x="155" y="254"/>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5" noProof="1">
                <a:solidFill>
                  <a:prstClr val="white"/>
                </a:solidFill>
              </a:endParaRPr>
            </a:p>
          </p:txBody>
        </p:sp>
      </p:grpSp>
      <p:grpSp>
        <p:nvGrpSpPr>
          <p:cNvPr id="88" name="组合 87"/>
          <p:cNvGrpSpPr/>
          <p:nvPr/>
        </p:nvGrpSpPr>
        <p:grpSpPr>
          <a:xfrm>
            <a:off x="2856310" y="3753786"/>
            <a:ext cx="3420665" cy="853678"/>
            <a:chOff x="2856310" y="3753786"/>
            <a:chExt cx="3420665" cy="853678"/>
          </a:xfrm>
        </p:grpSpPr>
        <p:sp>
          <p:nvSpPr>
            <p:cNvPr id="89" name="Freeform 7"/>
            <p:cNvSpPr>
              <a:spLocks noChangeArrowheads="1"/>
            </p:cNvSpPr>
            <p:nvPr/>
          </p:nvSpPr>
          <p:spPr bwMode="auto">
            <a:xfrm>
              <a:off x="2856310" y="3753786"/>
              <a:ext cx="3420665" cy="853678"/>
            </a:xfrm>
            <a:custGeom>
              <a:avLst/>
              <a:gdLst>
                <a:gd name="T0" fmla="*/ 508 w 3590"/>
                <a:gd name="T1" fmla="*/ 0 h 895"/>
                <a:gd name="T2" fmla="*/ 0 w 3590"/>
                <a:gd name="T3" fmla="*/ 895 h 895"/>
                <a:gd name="T4" fmla="*/ 1795 w 3590"/>
                <a:gd name="T5" fmla="*/ 895 h 895"/>
                <a:gd name="T6" fmla="*/ 3590 w 3590"/>
                <a:gd name="T7" fmla="*/ 895 h 895"/>
                <a:gd name="T8" fmla="*/ 3082 w 3590"/>
                <a:gd name="T9" fmla="*/ 0 h 895"/>
                <a:gd name="T10" fmla="*/ 508 w 3590"/>
                <a:gd name="T11" fmla="*/ 0 h 895"/>
              </a:gdLst>
              <a:ahLst/>
              <a:cxnLst>
                <a:cxn ang="0">
                  <a:pos x="T0" y="T1"/>
                </a:cxn>
                <a:cxn ang="0">
                  <a:pos x="T2" y="T3"/>
                </a:cxn>
                <a:cxn ang="0">
                  <a:pos x="T4" y="T5"/>
                </a:cxn>
                <a:cxn ang="0">
                  <a:pos x="T6" y="T7"/>
                </a:cxn>
                <a:cxn ang="0">
                  <a:pos x="T8" y="T9"/>
                </a:cxn>
                <a:cxn ang="0">
                  <a:pos x="T10" y="T11"/>
                </a:cxn>
              </a:cxnLst>
              <a:rect l="0" t="0" r="r" b="b"/>
              <a:pathLst>
                <a:path w="3590" h="895">
                  <a:moveTo>
                    <a:pt x="508" y="0"/>
                  </a:moveTo>
                  <a:lnTo>
                    <a:pt x="0" y="895"/>
                  </a:lnTo>
                  <a:lnTo>
                    <a:pt x="1795" y="895"/>
                  </a:lnTo>
                  <a:lnTo>
                    <a:pt x="3590" y="895"/>
                  </a:lnTo>
                  <a:lnTo>
                    <a:pt x="3082" y="0"/>
                  </a:lnTo>
                  <a:lnTo>
                    <a:pt x="508" y="0"/>
                  </a:lnTo>
                  <a:close/>
                </a:path>
              </a:pathLst>
            </a:custGeom>
            <a:solidFill>
              <a:schemeClr val="bg1">
                <a:alpha val="30000"/>
              </a:schemeClr>
            </a:solidFill>
            <a:ln>
              <a:noFill/>
            </a:ln>
          </p:spPr>
          <p:txBody>
            <a:bodyPr/>
            <a:lstStyle/>
            <a:p>
              <a:endParaRPr lang="zh-CN" altLang="en-US" sz="1015">
                <a:solidFill>
                  <a:srgbClr val="000000"/>
                </a:solidFill>
              </a:endParaRPr>
            </a:p>
          </p:txBody>
        </p:sp>
        <p:grpSp>
          <p:nvGrpSpPr>
            <p:cNvPr id="90" name="组合 89"/>
            <p:cNvGrpSpPr/>
            <p:nvPr/>
          </p:nvGrpSpPr>
          <p:grpSpPr>
            <a:xfrm>
              <a:off x="4339820" y="3953992"/>
              <a:ext cx="471154" cy="453104"/>
              <a:chOff x="2607983" y="4241292"/>
              <a:chExt cx="490600" cy="471805"/>
            </a:xfrm>
            <a:solidFill>
              <a:srgbClr val="FEFEFE"/>
            </a:solidFill>
          </p:grpSpPr>
          <p:sp>
            <p:nvSpPr>
              <p:cNvPr id="91"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015" noProof="1">
                  <a:solidFill>
                    <a:prstClr val="black"/>
                  </a:solidFill>
                </a:endParaRPr>
              </a:p>
            </p:txBody>
          </p:sp>
          <p:sp>
            <p:nvSpPr>
              <p:cNvPr id="92"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015" noProof="1">
                  <a:solidFill>
                    <a:prstClr val="black"/>
                  </a:solidFill>
                </a:endParaRPr>
              </a:p>
            </p:txBody>
          </p:sp>
        </p:grpSp>
      </p:grpSp>
      <p:sp>
        <p:nvSpPr>
          <p:cNvPr id="93" name="文本框 60"/>
          <p:cNvSpPr>
            <a:spLocks noChangeArrowheads="1"/>
          </p:cNvSpPr>
          <p:nvPr/>
        </p:nvSpPr>
        <p:spPr bwMode="auto">
          <a:xfrm>
            <a:off x="703660" y="2053573"/>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a:t>
            </a:r>
            <a:r>
              <a:rPr lang="zh-CN" altLang="en-US" sz="1000" dirty="0"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内容</a:t>
            </a:r>
            <a:endParaRPr lang="zh-CN" altLang="en-US" sz="1050" dirty="0">
              <a:solidFill>
                <a:schemeClr val="bg1"/>
              </a:solidFill>
              <a:sym typeface="Calibri" panose="020F0502020204030204" charset="0"/>
            </a:endParaRPr>
          </a:p>
          <a:p>
            <a:endParaRPr lang="zh-CN" altLang="en-US" sz="1015"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文本框 60"/>
          <p:cNvSpPr>
            <a:spLocks noChangeArrowheads="1"/>
          </p:cNvSpPr>
          <p:nvPr/>
        </p:nvSpPr>
        <p:spPr bwMode="auto">
          <a:xfrm>
            <a:off x="703660" y="3874038"/>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a:t>
            </a:r>
            <a:r>
              <a:rPr lang="zh-CN" altLang="en-US" sz="1000" dirty="0"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内容</a:t>
            </a:r>
            <a:endParaRPr lang="zh-CN" altLang="en-US" sz="1050" dirty="0">
              <a:solidFill>
                <a:schemeClr val="bg1"/>
              </a:solidFill>
              <a:sym typeface="Calibri" panose="020F0502020204030204" charset="0"/>
            </a:endParaRPr>
          </a:p>
          <a:p>
            <a:endParaRPr lang="zh-CN" altLang="en-US" sz="1015"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文本框 60"/>
          <p:cNvSpPr>
            <a:spLocks noChangeArrowheads="1"/>
          </p:cNvSpPr>
          <p:nvPr/>
        </p:nvSpPr>
        <p:spPr bwMode="auto">
          <a:xfrm>
            <a:off x="6721079" y="2066670"/>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a:t>
            </a:r>
            <a:r>
              <a:rPr lang="zh-CN" altLang="en-US" sz="1000" dirty="0"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内容</a:t>
            </a:r>
            <a:endParaRPr lang="zh-CN" altLang="en-US" sz="1050" dirty="0">
              <a:solidFill>
                <a:schemeClr val="bg1"/>
              </a:solidFill>
              <a:sym typeface="Calibri" panose="020F0502020204030204" charset="0"/>
            </a:endParaRPr>
          </a:p>
          <a:p>
            <a:endParaRPr lang="zh-CN" altLang="en-US" sz="1015"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文本框 60"/>
          <p:cNvSpPr>
            <a:spLocks noChangeArrowheads="1"/>
          </p:cNvSpPr>
          <p:nvPr/>
        </p:nvSpPr>
        <p:spPr bwMode="auto">
          <a:xfrm>
            <a:off x="6721079" y="3885945"/>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a:t>
            </a:r>
            <a:r>
              <a:rPr lang="zh-CN" altLang="en-US" sz="1000" dirty="0" smtClean="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内容</a:t>
            </a:r>
            <a:endParaRPr lang="zh-CN" altLang="en-US" sz="1050" dirty="0">
              <a:solidFill>
                <a:schemeClr val="bg1"/>
              </a:solidFill>
              <a:sym typeface="Calibri" panose="020F0502020204030204" charset="0"/>
            </a:endParaRPr>
          </a:p>
          <a:p>
            <a:endParaRPr lang="zh-CN" altLang="en-US" sz="1015"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down)">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down)">
                                      <p:cBhvr>
                                        <p:cTn id="24" dur="500"/>
                                        <p:tgtEl>
                                          <p:spTgt spid="7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down)">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down)">
                                      <p:cBhvr>
                                        <p:cTn id="34" dur="5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down)">
                                      <p:cBhvr>
                                        <p:cTn id="39" dur="5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down)">
                                      <p:cBhvr>
                                        <p:cTn id="4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cxnSp>
        <p:nvCxnSpPr>
          <p:cNvPr id="73" name="直接连接符 72"/>
          <p:cNvCxnSpPr/>
          <p:nvPr>
            <p:custDataLst>
              <p:tags r:id="rId1"/>
            </p:custDataLst>
          </p:nvPr>
        </p:nvCxnSpPr>
        <p:spPr>
          <a:xfrm>
            <a:off x="1499196" y="2639800"/>
            <a:ext cx="6132909" cy="0"/>
          </a:xfrm>
          <a:prstGeom prst="line">
            <a:avLst/>
          </a:prstGeom>
        </p:spPr>
        <p:style>
          <a:lnRef idx="1">
            <a:srgbClr val="72C5EA"/>
          </a:lnRef>
          <a:fillRef idx="0">
            <a:srgbClr val="72C5EA"/>
          </a:fillRef>
          <a:effectRef idx="0">
            <a:srgbClr val="72C5EA"/>
          </a:effectRef>
          <a:fontRef idx="minor">
            <a:srgbClr val="3F4143"/>
          </a:fontRef>
        </p:style>
      </p:cxnSp>
      <p:sp>
        <p:nvSpPr>
          <p:cNvPr id="74" name="任意多边形 73"/>
          <p:cNvSpPr/>
          <p:nvPr>
            <p:custDataLst>
              <p:tags r:id="rId2"/>
            </p:custDataLst>
          </p:nvPr>
        </p:nvSpPr>
        <p:spPr>
          <a:xfrm>
            <a:off x="1996290"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75" name="文本框 74"/>
          <p:cNvSpPr txBox="1"/>
          <p:nvPr>
            <p:custDataLst>
              <p:tags r:id="rId3"/>
            </p:custDataLst>
          </p:nvPr>
        </p:nvSpPr>
        <p:spPr>
          <a:xfrm>
            <a:off x="1830578"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2014</a:t>
            </a:r>
            <a:endParaRPr lang="en-US" altLang="zh-CN" sz="1350" smtClean="0">
              <a:solidFill>
                <a:schemeClr val="bg1"/>
              </a:solidFill>
              <a:latin typeface="+mj-lt"/>
              <a:ea typeface="+mj-ea"/>
              <a:cs typeface="+mj-cs"/>
              <a:sym typeface="Arial" panose="020B0604020202020204" pitchFamily="34" charset="0"/>
            </a:endParaRPr>
          </a:p>
        </p:txBody>
      </p:sp>
      <p:sp>
        <p:nvSpPr>
          <p:cNvPr id="76" name="文本框 75"/>
          <p:cNvSpPr txBox="1"/>
          <p:nvPr>
            <p:custDataLst>
              <p:tags r:id="rId4"/>
            </p:custDataLst>
          </p:nvPr>
        </p:nvSpPr>
        <p:spPr>
          <a:xfrm>
            <a:off x="1702189"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
        <p:nvSpPr>
          <p:cNvPr id="77" name="任意多边形 76"/>
          <p:cNvSpPr/>
          <p:nvPr>
            <p:custDataLst>
              <p:tags r:id="rId5"/>
            </p:custDataLst>
          </p:nvPr>
        </p:nvSpPr>
        <p:spPr>
          <a:xfrm>
            <a:off x="2970383"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solidFill>
            <a:srgbClr val="879AED"/>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78" name="文本框 77"/>
          <p:cNvSpPr txBox="1"/>
          <p:nvPr>
            <p:custDataLst>
              <p:tags r:id="rId6"/>
            </p:custDataLst>
          </p:nvPr>
        </p:nvSpPr>
        <p:spPr>
          <a:xfrm>
            <a:off x="2804671"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2015</a:t>
            </a:r>
            <a:endParaRPr lang="en-US" altLang="zh-CN" sz="1350" smtClean="0">
              <a:solidFill>
                <a:schemeClr val="bg1"/>
              </a:solidFill>
              <a:latin typeface="+mj-lt"/>
              <a:ea typeface="+mj-ea"/>
              <a:cs typeface="+mj-cs"/>
              <a:sym typeface="Arial" panose="020B0604020202020204" pitchFamily="34" charset="0"/>
            </a:endParaRPr>
          </a:p>
        </p:txBody>
      </p:sp>
      <p:sp>
        <p:nvSpPr>
          <p:cNvPr id="79" name="文本框 78"/>
          <p:cNvSpPr txBox="1"/>
          <p:nvPr>
            <p:custDataLst>
              <p:tags r:id="rId7"/>
            </p:custDataLst>
          </p:nvPr>
        </p:nvSpPr>
        <p:spPr>
          <a:xfrm>
            <a:off x="2676283"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
        <p:nvSpPr>
          <p:cNvPr id="80" name="任意多边形 79"/>
          <p:cNvSpPr/>
          <p:nvPr>
            <p:custDataLst>
              <p:tags r:id="rId8"/>
            </p:custDataLst>
          </p:nvPr>
        </p:nvSpPr>
        <p:spPr>
          <a:xfrm>
            <a:off x="4918570"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81" name="文本框 80"/>
          <p:cNvSpPr txBox="1"/>
          <p:nvPr>
            <p:custDataLst>
              <p:tags r:id="rId9"/>
            </p:custDataLst>
          </p:nvPr>
        </p:nvSpPr>
        <p:spPr>
          <a:xfrm>
            <a:off x="4752858"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2017</a:t>
            </a:r>
            <a:endParaRPr lang="en-US" altLang="zh-CN" sz="1350" smtClean="0">
              <a:solidFill>
                <a:schemeClr val="bg1"/>
              </a:solidFill>
              <a:latin typeface="+mj-lt"/>
              <a:ea typeface="+mj-ea"/>
              <a:cs typeface="+mj-cs"/>
              <a:sym typeface="Arial" panose="020B0604020202020204" pitchFamily="34" charset="0"/>
            </a:endParaRPr>
          </a:p>
        </p:txBody>
      </p:sp>
      <p:sp>
        <p:nvSpPr>
          <p:cNvPr id="82" name="文本框 81"/>
          <p:cNvSpPr txBox="1"/>
          <p:nvPr>
            <p:custDataLst>
              <p:tags r:id="rId10"/>
            </p:custDataLst>
          </p:nvPr>
        </p:nvSpPr>
        <p:spPr>
          <a:xfrm>
            <a:off x="4624471"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
        <p:nvSpPr>
          <p:cNvPr id="83" name="任意多边形 82"/>
          <p:cNvSpPr/>
          <p:nvPr>
            <p:custDataLst>
              <p:tags r:id="rId11"/>
            </p:custDataLst>
          </p:nvPr>
        </p:nvSpPr>
        <p:spPr>
          <a:xfrm>
            <a:off x="6866760"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solidFill>
            <a:srgbClr val="EABC8E"/>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84" name="文本框 83"/>
          <p:cNvSpPr txBox="1"/>
          <p:nvPr>
            <p:custDataLst>
              <p:tags r:id="rId12"/>
            </p:custDataLst>
          </p:nvPr>
        </p:nvSpPr>
        <p:spPr>
          <a:xfrm>
            <a:off x="6701048"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2019</a:t>
            </a:r>
            <a:endParaRPr lang="en-US" altLang="zh-CN" sz="1350" smtClean="0">
              <a:solidFill>
                <a:schemeClr val="bg1"/>
              </a:solidFill>
              <a:latin typeface="+mj-lt"/>
              <a:ea typeface="+mj-ea"/>
              <a:cs typeface="+mj-cs"/>
              <a:sym typeface="Arial" panose="020B0604020202020204" pitchFamily="34" charset="0"/>
            </a:endParaRPr>
          </a:p>
        </p:txBody>
      </p:sp>
      <p:sp>
        <p:nvSpPr>
          <p:cNvPr id="85" name="文本框 84"/>
          <p:cNvSpPr txBox="1"/>
          <p:nvPr>
            <p:custDataLst>
              <p:tags r:id="rId13"/>
            </p:custDataLst>
          </p:nvPr>
        </p:nvSpPr>
        <p:spPr>
          <a:xfrm>
            <a:off x="6572661"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
        <p:nvSpPr>
          <p:cNvPr id="86" name="任意多边形 85"/>
          <p:cNvSpPr/>
          <p:nvPr>
            <p:custDataLst>
              <p:tags r:id="rId14"/>
            </p:custDataLst>
          </p:nvPr>
        </p:nvSpPr>
        <p:spPr>
          <a:xfrm>
            <a:off x="3944476"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solidFill>
            <a:srgbClr val="EABC8E"/>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87" name="文本框 86"/>
          <p:cNvSpPr txBox="1"/>
          <p:nvPr>
            <p:custDataLst>
              <p:tags r:id="rId15"/>
            </p:custDataLst>
          </p:nvPr>
        </p:nvSpPr>
        <p:spPr>
          <a:xfrm>
            <a:off x="3778764"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2016</a:t>
            </a:r>
            <a:endParaRPr lang="en-US" altLang="zh-CN" sz="1350" smtClean="0">
              <a:solidFill>
                <a:schemeClr val="bg1"/>
              </a:solidFill>
              <a:latin typeface="+mj-lt"/>
              <a:ea typeface="+mj-ea"/>
              <a:cs typeface="+mj-cs"/>
              <a:sym typeface="Arial" panose="020B0604020202020204" pitchFamily="34" charset="0"/>
            </a:endParaRPr>
          </a:p>
        </p:txBody>
      </p:sp>
      <p:sp>
        <p:nvSpPr>
          <p:cNvPr id="88" name="文本框 87"/>
          <p:cNvSpPr txBox="1"/>
          <p:nvPr>
            <p:custDataLst>
              <p:tags r:id="rId16"/>
            </p:custDataLst>
          </p:nvPr>
        </p:nvSpPr>
        <p:spPr>
          <a:xfrm>
            <a:off x="3650377"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
        <p:nvSpPr>
          <p:cNvPr id="89" name="任意多边形 88"/>
          <p:cNvSpPr/>
          <p:nvPr>
            <p:custDataLst>
              <p:tags r:id="rId17"/>
            </p:custDataLst>
          </p:nvPr>
        </p:nvSpPr>
        <p:spPr>
          <a:xfrm>
            <a:off x="5892664" y="2408483"/>
            <a:ext cx="268251" cy="231317"/>
          </a:xfrm>
          <a:custGeom>
            <a:avLst/>
            <a:gdLst>
              <a:gd name="connsiteX0" fmla="*/ 314808 w 629613"/>
              <a:gd name="connsiteY0" fmla="*/ 0 h 542925"/>
              <a:gd name="connsiteX1" fmla="*/ 629613 w 629613"/>
              <a:gd name="connsiteY1" fmla="*/ 542925 h 542925"/>
              <a:gd name="connsiteX2" fmla="*/ 527218 w 629613"/>
              <a:gd name="connsiteY2" fmla="*/ 542925 h 542925"/>
              <a:gd name="connsiteX3" fmla="*/ 314808 w 629613"/>
              <a:gd name="connsiteY3" fmla="*/ 176595 h 542925"/>
              <a:gd name="connsiteX4" fmla="*/ 102397 w 629613"/>
              <a:gd name="connsiteY4" fmla="*/ 542925 h 542925"/>
              <a:gd name="connsiteX5" fmla="*/ 0 w 629613"/>
              <a:gd name="connsiteY5" fmla="*/ 5429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3" h="542925">
                <a:moveTo>
                  <a:pt x="314808" y="0"/>
                </a:moveTo>
                <a:lnTo>
                  <a:pt x="629613" y="542925"/>
                </a:lnTo>
                <a:lnTo>
                  <a:pt x="527218" y="542925"/>
                </a:lnTo>
                <a:lnTo>
                  <a:pt x="314808" y="176595"/>
                </a:lnTo>
                <a:lnTo>
                  <a:pt x="102397" y="542925"/>
                </a:lnTo>
                <a:lnTo>
                  <a:pt x="0" y="542925"/>
                </a:lnTo>
                <a:close/>
              </a:path>
            </a:pathLst>
          </a:custGeom>
          <a:solidFill>
            <a:srgbClr val="879AED"/>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62500"/>
          </a:bodyPr>
          <a:p>
            <a:pPr algn="ctr"/>
            <a:endParaRPr lang="zh-CN" altLang="en-US" sz="1350">
              <a:solidFill>
                <a:srgbClr val="3F4143"/>
              </a:solidFill>
              <a:sym typeface="Arial" panose="020B0604020202020204" pitchFamily="34" charset="0"/>
            </a:endParaRPr>
          </a:p>
        </p:txBody>
      </p:sp>
      <p:sp>
        <p:nvSpPr>
          <p:cNvPr id="90" name="文本框 89"/>
          <p:cNvSpPr txBox="1"/>
          <p:nvPr>
            <p:custDataLst>
              <p:tags r:id="rId18"/>
            </p:custDataLst>
          </p:nvPr>
        </p:nvSpPr>
        <p:spPr>
          <a:xfrm>
            <a:off x="5726952" y="2763280"/>
            <a:ext cx="599677" cy="276999"/>
          </a:xfrm>
          <a:prstGeom prst="rect">
            <a:avLst/>
          </a:prstGeom>
          <a:noFill/>
        </p:spPr>
        <p:txBody>
          <a:bodyPr wrap="square" rtlCol="0">
            <a:normAutofit fontScale="90000"/>
          </a:bodyPr>
          <a:p>
            <a:pPr algn="ctr"/>
            <a:r>
              <a:rPr lang="en-US" altLang="zh-CN" sz="1350" smtClean="0">
                <a:solidFill>
                  <a:schemeClr val="bg1"/>
                </a:solidFill>
                <a:latin typeface="+mj-lt"/>
                <a:ea typeface="+mj-ea"/>
                <a:cs typeface="+mj-cs"/>
                <a:sym typeface="Arial" panose="020B0604020202020204" pitchFamily="34" charset="0"/>
              </a:rPr>
              <a:t>2018</a:t>
            </a:r>
            <a:endParaRPr lang="en-US" altLang="zh-CN" sz="1350" smtClean="0">
              <a:solidFill>
                <a:schemeClr val="bg1"/>
              </a:solidFill>
              <a:latin typeface="+mj-lt"/>
              <a:ea typeface="+mj-ea"/>
              <a:cs typeface="+mj-cs"/>
              <a:sym typeface="Arial" panose="020B0604020202020204" pitchFamily="34" charset="0"/>
            </a:endParaRPr>
          </a:p>
        </p:txBody>
      </p:sp>
      <p:sp>
        <p:nvSpPr>
          <p:cNvPr id="91" name="文本框 90"/>
          <p:cNvSpPr txBox="1"/>
          <p:nvPr>
            <p:custDataLst>
              <p:tags r:id="rId19"/>
            </p:custDataLst>
          </p:nvPr>
        </p:nvSpPr>
        <p:spPr>
          <a:xfrm>
            <a:off x="5598565" y="1835718"/>
            <a:ext cx="856453" cy="484748"/>
          </a:xfrm>
          <a:prstGeom prst="rect">
            <a:avLst/>
          </a:prstGeom>
          <a:noFill/>
        </p:spPr>
        <p:txBody>
          <a:bodyPr wrap="square" rtlCol="0" anchor="b" anchorCtr="0">
            <a:normAutofit lnSpcReduction="10000"/>
          </a:bodyPr>
          <a:p>
            <a:pPr algn="ctr"/>
            <a:r>
              <a:rPr lang="zh-CN" altLang="en-US" sz="1350" dirty="0">
                <a:solidFill>
                  <a:schemeClr val="bg1"/>
                </a:solidFill>
                <a:sym typeface="Arial" panose="020B0604020202020204" pitchFamily="34" charset="0"/>
              </a:rPr>
              <a:t>Lorem ipsum </a:t>
            </a:r>
            <a:endParaRPr lang="zh-CN" altLang="en-US" sz="1350" dirty="0">
              <a:solidFill>
                <a:schemeClr val="bg1"/>
              </a:solidFill>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17887" y="425318"/>
            <a:ext cx="1486524" cy="1485129"/>
            <a:chOff x="6309221" y="788029"/>
            <a:chExt cx="2825105" cy="2822453"/>
          </a:xfrm>
        </p:grpSpPr>
        <p:sp>
          <p:nvSpPr>
            <p:cNvPr id="5" name="椭圆 4"/>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6" name="组合 5"/>
            <p:cNvGrpSpPr/>
            <p:nvPr/>
          </p:nvGrpSpPr>
          <p:grpSpPr>
            <a:xfrm>
              <a:off x="6309221" y="788029"/>
              <a:ext cx="2825105" cy="2822453"/>
              <a:chOff x="2433048" y="1083945"/>
              <a:chExt cx="5333787" cy="5328780"/>
            </a:xfrm>
          </p:grpSpPr>
          <p:sp>
            <p:nvSpPr>
              <p:cNvPr id="7" name="十六角星 6"/>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8" name="组合 7"/>
              <p:cNvGrpSpPr/>
              <p:nvPr/>
            </p:nvGrpSpPr>
            <p:grpSpPr>
              <a:xfrm>
                <a:off x="2433048" y="1083945"/>
                <a:ext cx="5333787" cy="5328780"/>
                <a:chOff x="2280648" y="931545"/>
                <a:chExt cx="5333787" cy="5328780"/>
              </a:xfrm>
            </p:grpSpPr>
            <p:sp>
              <p:nvSpPr>
                <p:cNvPr id="45" name="椭圆 44"/>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椭圆 45"/>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椭圆 46"/>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椭圆 47"/>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9" name="直接连接符 8"/>
              <p:cNvCxnSpPr>
                <a:stCxn id="46" idx="4"/>
                <a:endCxn id="64"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5" idx="5"/>
                <a:endCxn id="64"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2" idx="0"/>
                <a:endCxn id="45"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7" idx="3"/>
                <a:endCxn id="60"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0"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2" idx="6"/>
                <a:endCxn id="61"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1" idx="0"/>
                <a:endCxn id="64"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7"/>
                <a:endCxn id="62"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2" idx="5"/>
                <a:endCxn id="66"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7"/>
                <a:endCxn id="47"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4" idx="6"/>
                <a:endCxn id="48"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2" idx="7"/>
                <a:endCxn id="64"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4" idx="5"/>
                <a:endCxn id="63"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1" idx="6"/>
                <a:endCxn id="63"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3" idx="3"/>
                <a:endCxn id="67"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3" idx="0"/>
                <a:endCxn id="48"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3" idx="5"/>
                <a:endCxn id="68"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8" idx="0"/>
                <a:endCxn id="48"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8" idx="7"/>
                <a:endCxn id="51"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55" idx="1"/>
                <a:endCxn id="68"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61" idx="4"/>
                <a:endCxn id="67"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66" idx="5"/>
                <a:endCxn id="67"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3" idx="5"/>
                <a:endCxn id="65"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5" idx="7"/>
                <a:endCxn id="66"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5" idx="0"/>
                <a:endCxn id="62"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2" idx="1"/>
                <a:endCxn id="49"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6" idx="0"/>
                <a:endCxn id="68"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3"/>
                <a:endCxn id="67"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7" idx="6"/>
                <a:endCxn id="56"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67" idx="5"/>
                <a:endCxn id="59"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66" idx="0"/>
                <a:endCxn id="61"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5" idx="6"/>
                <a:endCxn id="67"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54" idx="6"/>
                <a:endCxn id="65"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7" idx="7"/>
                <a:endCxn id="65"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58" idx="0"/>
                <a:endCxn id="65"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8" idx="7"/>
                <a:endCxn id="67"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grpSp>
        <p:nvGrpSpPr>
          <p:cNvPr id="69" name="组合 68"/>
          <p:cNvGrpSpPr/>
          <p:nvPr/>
        </p:nvGrpSpPr>
        <p:grpSpPr>
          <a:xfrm>
            <a:off x="573123" y="1045770"/>
            <a:ext cx="3058946" cy="3056074"/>
            <a:chOff x="1308745" y="2394284"/>
            <a:chExt cx="2326780" cy="2324596"/>
          </a:xfrm>
        </p:grpSpPr>
        <p:pic>
          <p:nvPicPr>
            <p:cNvPr id="70" name="图片 6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71" name="组合 70"/>
            <p:cNvGrpSpPr/>
            <p:nvPr/>
          </p:nvGrpSpPr>
          <p:grpSpPr>
            <a:xfrm>
              <a:off x="1308745" y="2394284"/>
              <a:ext cx="2326780" cy="2324596"/>
              <a:chOff x="2433048" y="1083945"/>
              <a:chExt cx="5333787" cy="5328780"/>
            </a:xfrm>
          </p:grpSpPr>
          <p:sp>
            <p:nvSpPr>
              <p:cNvPr id="72" name="十六角星 71"/>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3" name="组合 72"/>
              <p:cNvGrpSpPr/>
              <p:nvPr/>
            </p:nvGrpSpPr>
            <p:grpSpPr>
              <a:xfrm>
                <a:off x="2433048" y="1083945"/>
                <a:ext cx="5333787" cy="5328780"/>
                <a:chOff x="2280648" y="931545"/>
                <a:chExt cx="5333787" cy="5328780"/>
              </a:xfrm>
            </p:grpSpPr>
            <p:sp>
              <p:nvSpPr>
                <p:cNvPr id="110" name="椭圆 109"/>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1" name="椭圆 110"/>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2" name="椭圆 111"/>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3" name="椭圆 112"/>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4" name="椭圆 113"/>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5" name="椭圆 114"/>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椭圆 115"/>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椭圆 116"/>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椭圆 117"/>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椭圆 118"/>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椭圆 119"/>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1" name="椭圆 120"/>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2" name="椭圆 121"/>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3" name="椭圆 122"/>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4" name="椭圆 123"/>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5" name="椭圆 124"/>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6" name="椭圆 125"/>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7" name="椭圆 126"/>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8" name="椭圆 127"/>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9" name="椭圆 128"/>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0" name="椭圆 129"/>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1" name="椭圆 130"/>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2" name="椭圆 131"/>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3" name="椭圆 132"/>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74" name="直接连接符 73"/>
              <p:cNvCxnSpPr>
                <a:stCxn id="111" idx="4"/>
                <a:endCxn id="129"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110" idx="5"/>
                <a:endCxn id="129"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7" idx="0"/>
                <a:endCxn id="110"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32" idx="3"/>
                <a:endCxn id="125"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15"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7" idx="6"/>
                <a:endCxn id="126"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26" idx="0"/>
                <a:endCxn id="129"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7"/>
                <a:endCxn id="127"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7" idx="5"/>
                <a:endCxn id="131"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9" idx="7"/>
                <a:endCxn id="112"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9" idx="6"/>
                <a:endCxn id="113"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7" idx="7"/>
                <a:endCxn id="129"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9" idx="5"/>
                <a:endCxn id="128"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26" idx="6"/>
                <a:endCxn id="128"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8" idx="3"/>
                <a:endCxn id="132"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28" idx="0"/>
                <a:endCxn id="113"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28" idx="5"/>
                <a:endCxn id="133"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33" idx="0"/>
                <a:endCxn id="113"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33" idx="7"/>
                <a:endCxn id="116"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20" idx="1"/>
                <a:endCxn id="133"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26" idx="4"/>
                <a:endCxn id="132"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1" idx="5"/>
                <a:endCxn id="132"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18" idx="5"/>
                <a:endCxn id="130"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30" idx="7"/>
                <a:endCxn id="131"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30" idx="0"/>
                <a:endCxn id="127"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27" idx="1"/>
                <a:endCxn id="114"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21" idx="0"/>
                <a:endCxn id="133"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3" idx="3"/>
                <a:endCxn id="132"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2" idx="6"/>
                <a:endCxn id="121"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32" idx="5"/>
                <a:endCxn id="124"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1" idx="0"/>
                <a:endCxn id="126"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30" idx="6"/>
                <a:endCxn id="132"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19" idx="6"/>
                <a:endCxn id="130"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22" idx="7"/>
                <a:endCxn id="130"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23" idx="0"/>
                <a:endCxn id="130"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23" idx="7"/>
                <a:endCxn id="132"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134" name="文本框 133"/>
          <p:cNvSpPr txBox="1"/>
          <p:nvPr/>
        </p:nvSpPr>
        <p:spPr>
          <a:xfrm>
            <a:off x="4361361" y="1940062"/>
            <a:ext cx="1999576" cy="735907"/>
          </a:xfrm>
          <a:prstGeom prst="rect">
            <a:avLst/>
          </a:prstGeom>
          <a:noFill/>
        </p:spPr>
        <p:txBody>
          <a:bodyPr wrap="square" rtlCol="0">
            <a:spAutoFit/>
          </a:bodyPr>
          <a:lstStyle/>
          <a:p>
            <a:pPr algn="ct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79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79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790" dirty="0">
              <a:solidFill>
                <a:schemeClr val="bg1"/>
              </a:solidFill>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7551946" y="1149655"/>
            <a:ext cx="1118030" cy="1116980"/>
            <a:chOff x="6309221" y="788029"/>
            <a:chExt cx="2825105" cy="2822453"/>
          </a:xfrm>
        </p:grpSpPr>
        <p:sp>
          <p:nvSpPr>
            <p:cNvPr id="136" name="椭圆 135"/>
            <p:cNvSpPr/>
            <p:nvPr/>
          </p:nvSpPr>
          <p:spPr>
            <a:xfrm>
              <a:off x="6461555" y="939037"/>
              <a:ext cx="2520437" cy="2520437"/>
            </a:xfrm>
            <a:prstGeom prst="ellipse">
              <a:avLst/>
            </a:prstGeom>
            <a:solidFill>
              <a:srgbClr val="46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37" name="组合 136"/>
            <p:cNvGrpSpPr/>
            <p:nvPr/>
          </p:nvGrpSpPr>
          <p:grpSpPr>
            <a:xfrm>
              <a:off x="6309221" y="788029"/>
              <a:ext cx="2825105" cy="2822453"/>
              <a:chOff x="2433048" y="1083945"/>
              <a:chExt cx="5333787" cy="5328780"/>
            </a:xfrm>
          </p:grpSpPr>
          <p:sp>
            <p:nvSpPr>
              <p:cNvPr id="138" name="十六角星 137"/>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39" name="组合 138"/>
              <p:cNvGrpSpPr/>
              <p:nvPr/>
            </p:nvGrpSpPr>
            <p:grpSpPr>
              <a:xfrm>
                <a:off x="2433048" y="1083945"/>
                <a:ext cx="5333787" cy="5328780"/>
                <a:chOff x="2280648" y="931545"/>
                <a:chExt cx="5333787" cy="5328780"/>
              </a:xfrm>
            </p:grpSpPr>
            <p:sp>
              <p:nvSpPr>
                <p:cNvPr id="176" name="椭圆 175"/>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7" name="椭圆 176"/>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8" name="椭圆 177"/>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9" name="椭圆 178"/>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0" name="椭圆 179"/>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1" name="椭圆 180"/>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2" name="椭圆 181"/>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3" name="椭圆 182"/>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4" name="椭圆 183"/>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5" name="椭圆 184"/>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6" name="椭圆 185"/>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7" name="椭圆 186"/>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8" name="椭圆 187"/>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89" name="椭圆 188"/>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0" name="椭圆 189"/>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1" name="椭圆 190"/>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2" name="椭圆 191"/>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3" name="椭圆 192"/>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4" name="椭圆 193"/>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5" name="椭圆 194"/>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6" name="椭圆 195"/>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7" name="椭圆 196"/>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8" name="椭圆 197"/>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9" name="椭圆 198"/>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40" name="直接连接符 139"/>
              <p:cNvCxnSpPr>
                <a:stCxn id="177" idx="4"/>
                <a:endCxn id="195"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76" idx="5"/>
                <a:endCxn id="195"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93" idx="0"/>
                <a:endCxn id="176"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98" idx="3"/>
                <a:endCxn id="191"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81"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93" idx="6"/>
                <a:endCxn id="192"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92" idx="0"/>
                <a:endCxn id="195"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84" idx="7"/>
                <a:endCxn id="193"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93" idx="5"/>
                <a:endCxn id="197"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95" idx="7"/>
                <a:endCxn id="178"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95" idx="6"/>
                <a:endCxn id="179"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93" idx="7"/>
                <a:endCxn id="195"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95" idx="5"/>
                <a:endCxn id="194"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92" idx="6"/>
                <a:endCxn id="194"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94" idx="3"/>
                <a:endCxn id="198"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94" idx="0"/>
                <a:endCxn id="179"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94" idx="5"/>
                <a:endCxn id="199"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99" idx="0"/>
                <a:endCxn id="179"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stCxn id="199" idx="7"/>
                <a:endCxn id="182"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86" idx="1"/>
                <a:endCxn id="199"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92" idx="4"/>
                <a:endCxn id="198"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97" idx="5"/>
                <a:endCxn id="198"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84" idx="5"/>
                <a:endCxn id="196"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96" idx="7"/>
                <a:endCxn id="197"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96" idx="0"/>
                <a:endCxn id="193"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93" idx="1"/>
                <a:endCxn id="180"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87" idx="0"/>
                <a:endCxn id="199"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99" idx="3"/>
                <a:endCxn id="198"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98" idx="6"/>
                <a:endCxn id="187"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98" idx="5"/>
                <a:endCxn id="190"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97" idx="0"/>
                <a:endCxn id="192"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96" idx="6"/>
                <a:endCxn id="198"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85" idx="6"/>
                <a:endCxn id="196"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88" idx="7"/>
                <a:endCxn id="196"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89" idx="0"/>
                <a:endCxn id="196"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89" idx="7"/>
                <a:endCxn id="198"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grpSp>
        <p:nvGrpSpPr>
          <p:cNvPr id="200" name="组合 199"/>
          <p:cNvGrpSpPr/>
          <p:nvPr/>
        </p:nvGrpSpPr>
        <p:grpSpPr>
          <a:xfrm>
            <a:off x="5594099" y="3028295"/>
            <a:ext cx="1253759" cy="1252582"/>
            <a:chOff x="6309221" y="788029"/>
            <a:chExt cx="2825105" cy="2822453"/>
          </a:xfrm>
        </p:grpSpPr>
        <p:sp>
          <p:nvSpPr>
            <p:cNvPr id="201" name="椭圆 200"/>
            <p:cNvSpPr/>
            <p:nvPr/>
          </p:nvSpPr>
          <p:spPr>
            <a:xfrm>
              <a:off x="6461555" y="939037"/>
              <a:ext cx="2520437" cy="2520437"/>
            </a:xfrm>
            <a:prstGeom prst="ellipse">
              <a:avLst/>
            </a:prstGeom>
            <a:solidFill>
              <a:srgbClr val="66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02" name="组合 201"/>
            <p:cNvGrpSpPr/>
            <p:nvPr/>
          </p:nvGrpSpPr>
          <p:grpSpPr>
            <a:xfrm>
              <a:off x="6309221" y="788029"/>
              <a:ext cx="2825105" cy="2822453"/>
              <a:chOff x="2433048" y="1083945"/>
              <a:chExt cx="5333787" cy="5328780"/>
            </a:xfrm>
          </p:grpSpPr>
          <p:sp>
            <p:nvSpPr>
              <p:cNvPr id="203" name="十六角星 202"/>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04" name="组合 203"/>
              <p:cNvGrpSpPr/>
              <p:nvPr/>
            </p:nvGrpSpPr>
            <p:grpSpPr>
              <a:xfrm>
                <a:off x="2433048" y="1083945"/>
                <a:ext cx="5333787" cy="5328780"/>
                <a:chOff x="2280648" y="931545"/>
                <a:chExt cx="5333787" cy="5328780"/>
              </a:xfrm>
            </p:grpSpPr>
            <p:sp>
              <p:nvSpPr>
                <p:cNvPr id="241" name="椭圆 240"/>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2" name="椭圆 241"/>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3" name="椭圆 242"/>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4" name="椭圆 243"/>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5" name="椭圆 244"/>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6" name="椭圆 245"/>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7" name="椭圆 246"/>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8" name="椭圆 247"/>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9" name="椭圆 248"/>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0" name="椭圆 249"/>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1" name="椭圆 250"/>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2" name="椭圆 251"/>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3" name="椭圆 252"/>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4" name="椭圆 253"/>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5" name="椭圆 254"/>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6" name="椭圆 255"/>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7" name="椭圆 256"/>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8" name="椭圆 257"/>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9" name="椭圆 258"/>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0" name="椭圆 259"/>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1" name="椭圆 260"/>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2" name="椭圆 261"/>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3" name="椭圆 262"/>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4" name="椭圆 263"/>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05" name="直接连接符 204"/>
              <p:cNvCxnSpPr>
                <a:stCxn id="242" idx="4"/>
                <a:endCxn id="260"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241" idx="5"/>
                <a:endCxn id="260"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58" idx="0"/>
                <a:endCxn id="241"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263" idx="3"/>
                <a:endCxn id="256"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246"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258" idx="6"/>
                <a:endCxn id="257"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257" idx="0"/>
                <a:endCxn id="260"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49" idx="7"/>
                <a:endCxn id="258"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58" idx="5"/>
                <a:endCxn id="262"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60" idx="7"/>
                <a:endCxn id="243"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260" idx="6"/>
                <a:endCxn id="244"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58" idx="7"/>
                <a:endCxn id="260"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260" idx="5"/>
                <a:endCxn id="259"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257" idx="6"/>
                <a:endCxn id="259"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259" idx="3"/>
                <a:endCxn id="263"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259" idx="0"/>
                <a:endCxn id="244"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259" idx="5"/>
                <a:endCxn id="264"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264" idx="0"/>
                <a:endCxn id="244"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64" idx="7"/>
                <a:endCxn id="247"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251" idx="1"/>
                <a:endCxn id="264"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57" idx="4"/>
                <a:endCxn id="263"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62" idx="5"/>
                <a:endCxn id="263"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249" idx="5"/>
                <a:endCxn id="261"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261" idx="7"/>
                <a:endCxn id="262"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261" idx="0"/>
                <a:endCxn id="258"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258" idx="1"/>
                <a:endCxn id="245"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252" idx="0"/>
                <a:endCxn id="264"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a:stCxn id="264" idx="3"/>
                <a:endCxn id="263"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263" idx="6"/>
                <a:endCxn id="252"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stCxn id="263" idx="5"/>
                <a:endCxn id="255"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stCxn id="262" idx="0"/>
                <a:endCxn id="257"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stCxn id="261" idx="6"/>
                <a:endCxn id="263"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250" idx="6"/>
                <a:endCxn id="261"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253" idx="7"/>
                <a:endCxn id="261"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a:stCxn id="254" idx="0"/>
                <a:endCxn id="261"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stCxn id="254" idx="7"/>
                <a:endCxn id="263"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265" name="文本框 264"/>
          <p:cNvSpPr txBox="1"/>
          <p:nvPr/>
        </p:nvSpPr>
        <p:spPr>
          <a:xfrm>
            <a:off x="7273220" y="2317023"/>
            <a:ext cx="1667104" cy="689741"/>
          </a:xfrm>
          <a:prstGeom prst="rect">
            <a:avLst/>
          </a:prstGeom>
          <a:noFill/>
        </p:spPr>
        <p:txBody>
          <a:bodyPr wrap="square" rtlCol="0">
            <a:spAutoFit/>
          </a:bodyPr>
          <a:lstStyle/>
          <a:p>
            <a:pPr algn="ct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700"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80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266" name="文本框 265"/>
          <p:cNvSpPr txBox="1"/>
          <p:nvPr/>
        </p:nvSpPr>
        <p:spPr>
          <a:xfrm>
            <a:off x="5221191" y="4336013"/>
            <a:ext cx="1999576" cy="689741"/>
          </a:xfrm>
          <a:prstGeom prst="rect">
            <a:avLst/>
          </a:prstGeom>
          <a:noFill/>
        </p:spPr>
        <p:txBody>
          <a:bodyPr wrap="square" rtlCol="0">
            <a:spAutoFit/>
          </a:bodyPr>
          <a:lstStyle/>
          <a:p>
            <a:pPr algn="ct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700"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79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790" dirty="0">
              <a:solidFill>
                <a:schemeClr val="bg1"/>
              </a:solidFill>
              <a:latin typeface="微软雅黑" panose="020B0503020204020204" pitchFamily="34" charset="-122"/>
              <a:ea typeface="微软雅黑" panose="020B0503020204020204" pitchFamily="34" charset="-122"/>
            </a:endParaRPr>
          </a:p>
        </p:txBody>
      </p:sp>
      <p:sp>
        <p:nvSpPr>
          <p:cNvPr id="267" name="文本框 266"/>
          <p:cNvSpPr txBox="1"/>
          <p:nvPr/>
        </p:nvSpPr>
        <p:spPr>
          <a:xfrm>
            <a:off x="1045262" y="1948318"/>
            <a:ext cx="2213281" cy="981038"/>
          </a:xfrm>
          <a:prstGeom prst="rect">
            <a:avLst/>
          </a:prstGeom>
          <a:noFill/>
        </p:spPr>
        <p:txBody>
          <a:bodyPr wrap="square" rtlCol="0">
            <a:spAutoFit/>
          </a:bodyPr>
          <a:lstStyle/>
          <a:p>
            <a:pPr algn="ctr">
              <a:lnSpc>
                <a:spcPct val="150000"/>
              </a:lnSpc>
            </a:pPr>
            <a:r>
              <a:rPr lang="en-US" altLang="zh-CN" sz="2800" b="1" dirty="0" smtClean="0">
                <a:solidFill>
                  <a:schemeClr val="bg1"/>
                </a:solidFill>
                <a:latin typeface="微软雅黑" panose="020B0503020204020204" pitchFamily="34" charset="-122"/>
                <a:ea typeface="微软雅黑" panose="020B0503020204020204" pitchFamily="34" charset="-122"/>
              </a:rPr>
              <a:t>CONTENTS</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050" b="1" dirty="0" smtClean="0">
                <a:solidFill>
                  <a:schemeClr val="bg1"/>
                </a:solidFill>
                <a:latin typeface="微软雅黑" panose="020B0503020204020204" pitchFamily="34" charset="-122"/>
                <a:ea typeface="微软雅黑" panose="020B0503020204020204" pitchFamily="34" charset="-122"/>
              </a:rPr>
              <a:t>单击此处添加标题文本</a:t>
            </a:r>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268" name="文本框 267"/>
          <p:cNvSpPr txBox="1"/>
          <p:nvPr/>
        </p:nvSpPr>
        <p:spPr>
          <a:xfrm>
            <a:off x="5029794" y="820994"/>
            <a:ext cx="662711" cy="715581"/>
          </a:xfrm>
          <a:prstGeom prst="rect">
            <a:avLst/>
          </a:prstGeom>
          <a:noFill/>
        </p:spPr>
        <p:txBody>
          <a:bodyPr wrap="square" rtlCol="0">
            <a:spAutoFit/>
          </a:bodyPr>
          <a:lstStyle/>
          <a:p>
            <a:pPr algn="ctr">
              <a:lnSpc>
                <a:spcPct val="150000"/>
              </a:lnSpc>
            </a:pPr>
            <a:r>
              <a:rPr lang="en-US" altLang="zh-CN" sz="27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1800" b="1" dirty="0">
              <a:solidFill>
                <a:schemeClr val="bg1"/>
              </a:solidFill>
              <a:latin typeface="方正兰亭粗黑简体" panose="02000000000000000000" pitchFamily="2" charset="-122"/>
              <a:ea typeface="方正兰亭粗黑简体" panose="02000000000000000000" pitchFamily="2" charset="-122"/>
            </a:endParaRPr>
          </a:p>
        </p:txBody>
      </p:sp>
      <p:sp>
        <p:nvSpPr>
          <p:cNvPr id="269" name="文本框 268"/>
          <p:cNvSpPr txBox="1"/>
          <p:nvPr/>
        </p:nvSpPr>
        <p:spPr>
          <a:xfrm>
            <a:off x="5874449" y="3338488"/>
            <a:ext cx="693057" cy="646331"/>
          </a:xfrm>
          <a:prstGeom prst="rect">
            <a:avLst/>
          </a:prstGeom>
          <a:noFill/>
        </p:spPr>
        <p:txBody>
          <a:bodyPr wrap="square" rtlCol="0">
            <a:spAutoFit/>
          </a:bodyPr>
          <a:lstStyle/>
          <a:p>
            <a:pPr algn="ctr">
              <a:lnSpc>
                <a:spcPct val="150000"/>
              </a:lnSpc>
            </a:pPr>
            <a:r>
              <a:rPr lang="en-US" altLang="zh-CN" sz="2400" b="1" dirty="0">
                <a:solidFill>
                  <a:schemeClr val="bg1"/>
                </a:solidFill>
                <a:latin typeface="方正兰亭粗黑简体" panose="02000000000000000000" pitchFamily="2" charset="-122"/>
                <a:ea typeface="方正兰亭粗黑简体" panose="02000000000000000000" pitchFamily="2" charset="-122"/>
              </a:rPr>
              <a:t>02</a:t>
            </a:r>
            <a:endParaRPr lang="en-US" altLang="zh-CN" sz="1500" b="1" dirty="0">
              <a:solidFill>
                <a:schemeClr val="bg1"/>
              </a:solidFill>
              <a:latin typeface="方正兰亭粗黑简体" panose="02000000000000000000" pitchFamily="2" charset="-122"/>
              <a:ea typeface="方正兰亭粗黑简体" panose="02000000000000000000" pitchFamily="2" charset="-122"/>
            </a:endParaRPr>
          </a:p>
        </p:txBody>
      </p:sp>
      <p:sp>
        <p:nvSpPr>
          <p:cNvPr id="270" name="文本框 269"/>
          <p:cNvSpPr txBox="1"/>
          <p:nvPr/>
        </p:nvSpPr>
        <p:spPr>
          <a:xfrm>
            <a:off x="7763699" y="1440537"/>
            <a:ext cx="693057" cy="577081"/>
          </a:xfrm>
          <a:prstGeom prst="rect">
            <a:avLst/>
          </a:prstGeom>
          <a:noFill/>
        </p:spPr>
        <p:txBody>
          <a:bodyPr wrap="square" rtlCol="0">
            <a:spAutoFit/>
          </a:bodyPr>
          <a:lstStyle/>
          <a:p>
            <a:pPr algn="ctr">
              <a:lnSpc>
                <a:spcPct val="150000"/>
              </a:lnSpc>
            </a:pPr>
            <a:r>
              <a:rPr lang="en-US" altLang="zh-CN" sz="2100" b="1" dirty="0">
                <a:solidFill>
                  <a:schemeClr val="bg1"/>
                </a:solidFill>
                <a:latin typeface="方正兰亭粗黑简体" panose="02000000000000000000" pitchFamily="2" charset="-122"/>
                <a:ea typeface="方正兰亭粗黑简体" panose="02000000000000000000" pitchFamily="2" charset="-122"/>
              </a:rPr>
              <a:t>03</a:t>
            </a:r>
            <a:endParaRPr lang="en-US" altLang="zh-CN" sz="1015" b="1" dirty="0">
              <a:solidFill>
                <a:schemeClr val="bg1"/>
              </a:solidFill>
              <a:latin typeface="方正兰亭粗黑简体" panose="02000000000000000000" pitchFamily="2" charset="-122"/>
              <a:ea typeface="方正兰亭粗黑简体" panose="02000000000000000000" pitchFamily="2" charset="-122"/>
            </a:endParaRPr>
          </a:p>
        </p:txBody>
      </p:sp>
      <p:sp>
        <p:nvSpPr>
          <p:cNvPr id="271" name="弧形 270"/>
          <p:cNvSpPr/>
          <p:nvPr/>
        </p:nvSpPr>
        <p:spPr>
          <a:xfrm rot="20705087">
            <a:off x="4422022" y="1060491"/>
            <a:ext cx="1906728" cy="356807"/>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272" name="弧形 271"/>
          <p:cNvSpPr/>
          <p:nvPr/>
        </p:nvSpPr>
        <p:spPr>
          <a:xfrm rot="652726">
            <a:off x="5411675" y="3556347"/>
            <a:ext cx="1556657" cy="302144"/>
          </a:xfrm>
          <a:prstGeom prst="arc">
            <a:avLst>
              <a:gd name="adj1" fmla="val 21002540"/>
              <a:gd name="adj2" fmla="val 11484996"/>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273" name="弧形 272"/>
          <p:cNvSpPr/>
          <p:nvPr/>
        </p:nvSpPr>
        <p:spPr>
          <a:xfrm rot="161937">
            <a:off x="7399847" y="1627616"/>
            <a:ext cx="1405295" cy="269325"/>
          </a:xfrm>
          <a:prstGeom prst="arc">
            <a:avLst>
              <a:gd name="adj1" fmla="val 20966210"/>
              <a:gd name="adj2" fmla="val 11459770"/>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3000" fill="hold"/>
                                        <p:tgtEl>
                                          <p:spTgt spid="69"/>
                                        </p:tgtEl>
                                        <p:attrNameLst>
                                          <p:attrName>ppt_w</p:attrName>
                                        </p:attrNameLst>
                                      </p:cBhvr>
                                      <p:tavLst>
                                        <p:tav tm="0">
                                          <p:val>
                                            <p:fltVal val="0"/>
                                          </p:val>
                                        </p:tav>
                                        <p:tav tm="100000">
                                          <p:val>
                                            <p:strVal val="#ppt_w"/>
                                          </p:val>
                                        </p:tav>
                                      </p:tavLst>
                                    </p:anim>
                                    <p:anim calcmode="lin" valueType="num">
                                      <p:cBhvr>
                                        <p:cTn id="8" dur="3000" fill="hold"/>
                                        <p:tgtEl>
                                          <p:spTgt spid="69"/>
                                        </p:tgtEl>
                                        <p:attrNameLst>
                                          <p:attrName>ppt_h</p:attrName>
                                        </p:attrNameLst>
                                      </p:cBhvr>
                                      <p:tavLst>
                                        <p:tav tm="0">
                                          <p:val>
                                            <p:fltVal val="0"/>
                                          </p:val>
                                        </p:tav>
                                        <p:tav tm="100000">
                                          <p:val>
                                            <p:strVal val="#ppt_h"/>
                                          </p:val>
                                        </p:tav>
                                      </p:tavLst>
                                    </p:anim>
                                    <p:animEffect transition="in" filter="fade">
                                      <p:cBhvr>
                                        <p:cTn id="9" dur="3000"/>
                                        <p:tgtEl>
                                          <p:spTgt spid="69"/>
                                        </p:tgtEl>
                                      </p:cBhvr>
                                    </p:animEffect>
                                  </p:childTnLst>
                                </p:cTn>
                              </p:par>
                              <p:par>
                                <p:cTn id="10" presetID="8" presetClass="emph" presetSubtype="0" repeatCount="5000" fill="hold" nodeType="withEffect">
                                  <p:stCondLst>
                                    <p:cond delay="0"/>
                                  </p:stCondLst>
                                  <p:childTnLst>
                                    <p:animRot by="-21600000">
                                      <p:cBhvr>
                                        <p:cTn id="11" dur="3300" fill="hold"/>
                                        <p:tgtEl>
                                          <p:spTgt spid="69"/>
                                        </p:tgtEl>
                                        <p:attrNameLst>
                                          <p:attrName>r</p:attrName>
                                        </p:attrNameLst>
                                      </p:cBhvr>
                                    </p:animRot>
                                  </p:childTnLst>
                                </p:cTn>
                              </p:par>
                              <p:par>
                                <p:cTn id="12" presetID="16" presetClass="entr" presetSubtype="37" fill="hold" grpId="0" nodeType="withEffect">
                                  <p:stCondLst>
                                    <p:cond delay="2500"/>
                                  </p:stCondLst>
                                  <p:childTnLst>
                                    <p:set>
                                      <p:cBhvr>
                                        <p:cTn id="13" dur="1" fill="hold">
                                          <p:stCondLst>
                                            <p:cond delay="0"/>
                                          </p:stCondLst>
                                        </p:cTn>
                                        <p:tgtEl>
                                          <p:spTgt spid="267">
                                            <p:txEl>
                                              <p:pRg st="0" end="0"/>
                                            </p:txEl>
                                          </p:spTgt>
                                        </p:tgtEl>
                                        <p:attrNameLst>
                                          <p:attrName>style.visibility</p:attrName>
                                        </p:attrNameLst>
                                      </p:cBhvr>
                                      <p:to>
                                        <p:strVal val="visible"/>
                                      </p:to>
                                    </p:set>
                                    <p:animEffect transition="in" filter="barn(outVertical)">
                                      <p:cBhvr>
                                        <p:cTn id="14" dur="500"/>
                                        <p:tgtEl>
                                          <p:spTgt spid="267">
                                            <p:txEl>
                                              <p:pRg st="0" end="0"/>
                                            </p:txEl>
                                          </p:spTgt>
                                        </p:tgtEl>
                                      </p:cBhvr>
                                    </p:animEffect>
                                  </p:childTnLst>
                                </p:cTn>
                              </p:par>
                              <p:par>
                                <p:cTn id="15" presetID="16" presetClass="entr" presetSubtype="37" fill="hold" grpId="0" nodeType="withEffect">
                                  <p:stCondLst>
                                    <p:cond delay="3500"/>
                                  </p:stCondLst>
                                  <p:childTnLst>
                                    <p:set>
                                      <p:cBhvr>
                                        <p:cTn id="16" dur="1" fill="hold">
                                          <p:stCondLst>
                                            <p:cond delay="0"/>
                                          </p:stCondLst>
                                        </p:cTn>
                                        <p:tgtEl>
                                          <p:spTgt spid="267">
                                            <p:txEl>
                                              <p:pRg st="1" end="1"/>
                                            </p:txEl>
                                          </p:spTgt>
                                        </p:tgtEl>
                                        <p:attrNameLst>
                                          <p:attrName>style.visibility</p:attrName>
                                        </p:attrNameLst>
                                      </p:cBhvr>
                                      <p:to>
                                        <p:strVal val="visible"/>
                                      </p:to>
                                    </p:set>
                                    <p:animEffect transition="in" filter="barn(outVertical)">
                                      <p:cBhvr>
                                        <p:cTn id="17" dur="500"/>
                                        <p:tgtEl>
                                          <p:spTgt spid="267">
                                            <p:txEl>
                                              <p:pRg st="1" end="1"/>
                                            </p:txEl>
                                          </p:spTgt>
                                        </p:tgtEl>
                                      </p:cBhvr>
                                    </p:animEffect>
                                  </p:childTnLst>
                                </p:cTn>
                              </p:par>
                              <p:par>
                                <p:cTn id="18" presetID="53" presetClass="entr" presetSubtype="16" fill="hold" nodeType="withEffect">
                                  <p:stCondLst>
                                    <p:cond delay="4000"/>
                                  </p:stCondLst>
                                  <p:childTnLst>
                                    <p:set>
                                      <p:cBhvr>
                                        <p:cTn id="19" dur="1" fill="hold">
                                          <p:stCondLst>
                                            <p:cond delay="0"/>
                                          </p:stCondLst>
                                        </p:cTn>
                                        <p:tgtEl>
                                          <p:spTgt spid="4"/>
                                        </p:tgtEl>
                                        <p:attrNameLst>
                                          <p:attrName>style.visibility</p:attrName>
                                        </p:attrNameLst>
                                      </p:cBhvr>
                                      <p:to>
                                        <p:strVal val="visible"/>
                                      </p:to>
                                    </p:set>
                                    <p:anim calcmode="lin" valueType="num">
                                      <p:cBhvr>
                                        <p:cTn id="20" dur="3000" fill="hold"/>
                                        <p:tgtEl>
                                          <p:spTgt spid="4"/>
                                        </p:tgtEl>
                                        <p:attrNameLst>
                                          <p:attrName>ppt_w</p:attrName>
                                        </p:attrNameLst>
                                      </p:cBhvr>
                                      <p:tavLst>
                                        <p:tav tm="0">
                                          <p:val>
                                            <p:fltVal val="0"/>
                                          </p:val>
                                        </p:tav>
                                        <p:tav tm="100000">
                                          <p:val>
                                            <p:strVal val="#ppt_w"/>
                                          </p:val>
                                        </p:tav>
                                      </p:tavLst>
                                    </p:anim>
                                    <p:anim calcmode="lin" valueType="num">
                                      <p:cBhvr>
                                        <p:cTn id="21" dur="3000" fill="hold"/>
                                        <p:tgtEl>
                                          <p:spTgt spid="4"/>
                                        </p:tgtEl>
                                        <p:attrNameLst>
                                          <p:attrName>ppt_h</p:attrName>
                                        </p:attrNameLst>
                                      </p:cBhvr>
                                      <p:tavLst>
                                        <p:tav tm="0">
                                          <p:val>
                                            <p:fltVal val="0"/>
                                          </p:val>
                                        </p:tav>
                                        <p:tav tm="100000">
                                          <p:val>
                                            <p:strVal val="#ppt_h"/>
                                          </p:val>
                                        </p:tav>
                                      </p:tavLst>
                                    </p:anim>
                                    <p:animEffect transition="in" filter="fade">
                                      <p:cBhvr>
                                        <p:cTn id="22" dur="3000"/>
                                        <p:tgtEl>
                                          <p:spTgt spid="4"/>
                                        </p:tgtEl>
                                      </p:cBhvr>
                                    </p:animEffect>
                                  </p:childTnLst>
                                </p:cTn>
                              </p:par>
                              <p:par>
                                <p:cTn id="23" presetID="8" presetClass="emph" presetSubtype="0" repeatCount="4000" fill="hold" nodeType="withEffect">
                                  <p:stCondLst>
                                    <p:cond delay="4500"/>
                                  </p:stCondLst>
                                  <p:childTnLst>
                                    <p:animRot by="-21600000">
                                      <p:cBhvr>
                                        <p:cTn id="24" dur="3000" fill="hold"/>
                                        <p:tgtEl>
                                          <p:spTgt spid="4"/>
                                        </p:tgtEl>
                                        <p:attrNameLst>
                                          <p:attrName>r</p:attrName>
                                        </p:attrNameLst>
                                      </p:cBhvr>
                                    </p:animRot>
                                  </p:childTnLst>
                                </p:cTn>
                              </p:par>
                              <p:par>
                                <p:cTn id="25" presetID="16" presetClass="entr" presetSubtype="37" fill="hold" grpId="0" nodeType="withEffect">
                                  <p:stCondLst>
                                    <p:cond delay="6000"/>
                                  </p:stCondLst>
                                  <p:childTnLst>
                                    <p:set>
                                      <p:cBhvr>
                                        <p:cTn id="26" dur="1" fill="hold">
                                          <p:stCondLst>
                                            <p:cond delay="0"/>
                                          </p:stCondLst>
                                        </p:cTn>
                                        <p:tgtEl>
                                          <p:spTgt spid="268"/>
                                        </p:tgtEl>
                                        <p:attrNameLst>
                                          <p:attrName>style.visibility</p:attrName>
                                        </p:attrNameLst>
                                      </p:cBhvr>
                                      <p:to>
                                        <p:strVal val="visible"/>
                                      </p:to>
                                    </p:set>
                                    <p:animEffect transition="in" filter="barn(outVertical)">
                                      <p:cBhvr>
                                        <p:cTn id="27" dur="500"/>
                                        <p:tgtEl>
                                          <p:spTgt spid="268"/>
                                        </p:tgtEl>
                                      </p:cBhvr>
                                    </p:animEffect>
                                  </p:childTnLst>
                                </p:cTn>
                              </p:par>
                              <p:par>
                                <p:cTn id="28" presetID="22" presetClass="entr" presetSubtype="2" fill="hold" grpId="0" nodeType="withEffect">
                                  <p:stCondLst>
                                    <p:cond delay="6000"/>
                                  </p:stCondLst>
                                  <p:childTnLst>
                                    <p:set>
                                      <p:cBhvr>
                                        <p:cTn id="29" dur="1" fill="hold">
                                          <p:stCondLst>
                                            <p:cond delay="0"/>
                                          </p:stCondLst>
                                        </p:cTn>
                                        <p:tgtEl>
                                          <p:spTgt spid="271"/>
                                        </p:tgtEl>
                                        <p:attrNameLst>
                                          <p:attrName>style.visibility</p:attrName>
                                        </p:attrNameLst>
                                      </p:cBhvr>
                                      <p:to>
                                        <p:strVal val="visible"/>
                                      </p:to>
                                    </p:set>
                                    <p:animEffect transition="in" filter="wipe(right)">
                                      <p:cBhvr>
                                        <p:cTn id="30" dur="500"/>
                                        <p:tgtEl>
                                          <p:spTgt spid="271"/>
                                        </p:tgtEl>
                                      </p:cBhvr>
                                    </p:animEffect>
                                  </p:childTnLst>
                                </p:cTn>
                              </p:par>
                              <p:par>
                                <p:cTn id="31" presetID="16" presetClass="entr" presetSubtype="37" fill="hold" grpId="0" nodeType="withEffect">
                                  <p:stCondLst>
                                    <p:cond delay="6000"/>
                                  </p:stCondLst>
                                  <p:childTnLst>
                                    <p:set>
                                      <p:cBhvr>
                                        <p:cTn id="32" dur="1" fill="hold">
                                          <p:stCondLst>
                                            <p:cond delay="0"/>
                                          </p:stCondLst>
                                        </p:cTn>
                                        <p:tgtEl>
                                          <p:spTgt spid="134">
                                            <p:txEl>
                                              <p:pRg st="0" end="0"/>
                                            </p:txEl>
                                          </p:spTgt>
                                        </p:tgtEl>
                                        <p:attrNameLst>
                                          <p:attrName>style.visibility</p:attrName>
                                        </p:attrNameLst>
                                      </p:cBhvr>
                                      <p:to>
                                        <p:strVal val="visible"/>
                                      </p:to>
                                    </p:set>
                                    <p:animEffect transition="in" filter="barn(outVertical)">
                                      <p:cBhvr>
                                        <p:cTn id="33" dur="500"/>
                                        <p:tgtEl>
                                          <p:spTgt spid="134">
                                            <p:txEl>
                                              <p:pRg st="0" end="0"/>
                                            </p:txEl>
                                          </p:spTgt>
                                        </p:tgtEl>
                                      </p:cBhvr>
                                    </p:animEffect>
                                  </p:childTnLst>
                                </p:cTn>
                              </p:par>
                              <p:par>
                                <p:cTn id="34" presetID="16" presetClass="entr" presetSubtype="21" fill="hold" nodeType="withEffect">
                                  <p:stCondLst>
                                    <p:cond delay="6000"/>
                                  </p:stCondLst>
                                  <p:iterate type="lt">
                                    <p:tmPct val="10000"/>
                                  </p:iterate>
                                  <p:childTnLst>
                                    <p:set>
                                      <p:cBhvr>
                                        <p:cTn id="35" dur="1" fill="hold">
                                          <p:stCondLst>
                                            <p:cond delay="0"/>
                                          </p:stCondLst>
                                        </p:cTn>
                                        <p:tgtEl>
                                          <p:spTgt spid="134">
                                            <p:txEl>
                                              <p:pRg st="1" end="1"/>
                                            </p:txEl>
                                          </p:spTgt>
                                        </p:tgtEl>
                                        <p:attrNameLst>
                                          <p:attrName>style.visibility</p:attrName>
                                        </p:attrNameLst>
                                      </p:cBhvr>
                                      <p:to>
                                        <p:strVal val="visible"/>
                                      </p:to>
                                    </p:set>
                                    <p:animEffect transition="in" filter="barn(inVertical)">
                                      <p:cBhvr>
                                        <p:cTn id="36" dur="500"/>
                                        <p:tgtEl>
                                          <p:spTgt spid="134">
                                            <p:txEl>
                                              <p:pRg st="1" end="1"/>
                                            </p:txEl>
                                          </p:spTgt>
                                        </p:tgtEl>
                                      </p:cBhvr>
                                    </p:animEffect>
                                  </p:childTnLst>
                                </p:cTn>
                              </p:par>
                              <p:par>
                                <p:cTn id="37" presetID="53" presetClass="entr" presetSubtype="16" fill="hold" nodeType="withEffect">
                                  <p:stCondLst>
                                    <p:cond delay="7500"/>
                                  </p:stCondLst>
                                  <p:childTnLst>
                                    <p:set>
                                      <p:cBhvr>
                                        <p:cTn id="38" dur="1" fill="hold">
                                          <p:stCondLst>
                                            <p:cond delay="0"/>
                                          </p:stCondLst>
                                        </p:cTn>
                                        <p:tgtEl>
                                          <p:spTgt spid="200"/>
                                        </p:tgtEl>
                                        <p:attrNameLst>
                                          <p:attrName>style.visibility</p:attrName>
                                        </p:attrNameLst>
                                      </p:cBhvr>
                                      <p:to>
                                        <p:strVal val="visible"/>
                                      </p:to>
                                    </p:set>
                                    <p:anim calcmode="lin" valueType="num">
                                      <p:cBhvr>
                                        <p:cTn id="39" dur="3000" fill="hold"/>
                                        <p:tgtEl>
                                          <p:spTgt spid="200"/>
                                        </p:tgtEl>
                                        <p:attrNameLst>
                                          <p:attrName>ppt_w</p:attrName>
                                        </p:attrNameLst>
                                      </p:cBhvr>
                                      <p:tavLst>
                                        <p:tav tm="0">
                                          <p:val>
                                            <p:fltVal val="0"/>
                                          </p:val>
                                        </p:tav>
                                        <p:tav tm="100000">
                                          <p:val>
                                            <p:strVal val="#ppt_w"/>
                                          </p:val>
                                        </p:tav>
                                      </p:tavLst>
                                    </p:anim>
                                    <p:anim calcmode="lin" valueType="num">
                                      <p:cBhvr>
                                        <p:cTn id="40" dur="3000" fill="hold"/>
                                        <p:tgtEl>
                                          <p:spTgt spid="200"/>
                                        </p:tgtEl>
                                        <p:attrNameLst>
                                          <p:attrName>ppt_h</p:attrName>
                                        </p:attrNameLst>
                                      </p:cBhvr>
                                      <p:tavLst>
                                        <p:tav tm="0">
                                          <p:val>
                                            <p:fltVal val="0"/>
                                          </p:val>
                                        </p:tav>
                                        <p:tav tm="100000">
                                          <p:val>
                                            <p:strVal val="#ppt_h"/>
                                          </p:val>
                                        </p:tav>
                                      </p:tavLst>
                                    </p:anim>
                                    <p:animEffect transition="in" filter="fade">
                                      <p:cBhvr>
                                        <p:cTn id="41" dur="3000"/>
                                        <p:tgtEl>
                                          <p:spTgt spid="200"/>
                                        </p:tgtEl>
                                      </p:cBhvr>
                                    </p:animEffect>
                                  </p:childTnLst>
                                </p:cTn>
                              </p:par>
                              <p:par>
                                <p:cTn id="42" presetID="8" presetClass="emph" presetSubtype="0" repeatCount="3000" fill="hold" nodeType="withEffect">
                                  <p:stCondLst>
                                    <p:cond delay="7500"/>
                                  </p:stCondLst>
                                  <p:childTnLst>
                                    <p:animRot by="-21600000">
                                      <p:cBhvr>
                                        <p:cTn id="43" dur="3000" fill="hold"/>
                                        <p:tgtEl>
                                          <p:spTgt spid="200"/>
                                        </p:tgtEl>
                                        <p:attrNameLst>
                                          <p:attrName>r</p:attrName>
                                        </p:attrNameLst>
                                      </p:cBhvr>
                                    </p:animRot>
                                  </p:childTnLst>
                                </p:cTn>
                              </p:par>
                              <p:par>
                                <p:cTn id="44" presetID="16" presetClass="entr" presetSubtype="37" fill="hold" grpId="0" nodeType="withEffect">
                                  <p:stCondLst>
                                    <p:cond delay="9500"/>
                                  </p:stCondLst>
                                  <p:childTnLst>
                                    <p:set>
                                      <p:cBhvr>
                                        <p:cTn id="45" dur="1" fill="hold">
                                          <p:stCondLst>
                                            <p:cond delay="0"/>
                                          </p:stCondLst>
                                        </p:cTn>
                                        <p:tgtEl>
                                          <p:spTgt spid="269"/>
                                        </p:tgtEl>
                                        <p:attrNameLst>
                                          <p:attrName>style.visibility</p:attrName>
                                        </p:attrNameLst>
                                      </p:cBhvr>
                                      <p:to>
                                        <p:strVal val="visible"/>
                                      </p:to>
                                    </p:set>
                                    <p:animEffect transition="in" filter="barn(outVertical)">
                                      <p:cBhvr>
                                        <p:cTn id="46" dur="500"/>
                                        <p:tgtEl>
                                          <p:spTgt spid="269"/>
                                        </p:tgtEl>
                                      </p:cBhvr>
                                    </p:animEffect>
                                  </p:childTnLst>
                                </p:cTn>
                              </p:par>
                              <p:par>
                                <p:cTn id="47" presetID="22" presetClass="entr" presetSubtype="2" fill="hold" grpId="0" nodeType="withEffect">
                                  <p:stCondLst>
                                    <p:cond delay="9500"/>
                                  </p:stCondLst>
                                  <p:childTnLst>
                                    <p:set>
                                      <p:cBhvr>
                                        <p:cTn id="48" dur="1" fill="hold">
                                          <p:stCondLst>
                                            <p:cond delay="0"/>
                                          </p:stCondLst>
                                        </p:cTn>
                                        <p:tgtEl>
                                          <p:spTgt spid="272"/>
                                        </p:tgtEl>
                                        <p:attrNameLst>
                                          <p:attrName>style.visibility</p:attrName>
                                        </p:attrNameLst>
                                      </p:cBhvr>
                                      <p:to>
                                        <p:strVal val="visible"/>
                                      </p:to>
                                    </p:set>
                                    <p:animEffect transition="in" filter="wipe(right)">
                                      <p:cBhvr>
                                        <p:cTn id="49" dur="500"/>
                                        <p:tgtEl>
                                          <p:spTgt spid="272"/>
                                        </p:tgtEl>
                                      </p:cBhvr>
                                    </p:animEffect>
                                  </p:childTnLst>
                                </p:cTn>
                              </p:par>
                              <p:par>
                                <p:cTn id="50" presetID="16" presetClass="entr" presetSubtype="37" fill="hold" grpId="0" nodeType="withEffect">
                                  <p:stCondLst>
                                    <p:cond delay="10500"/>
                                  </p:stCondLst>
                                  <p:childTnLst>
                                    <p:set>
                                      <p:cBhvr>
                                        <p:cTn id="51" dur="1" fill="hold">
                                          <p:stCondLst>
                                            <p:cond delay="0"/>
                                          </p:stCondLst>
                                        </p:cTn>
                                        <p:tgtEl>
                                          <p:spTgt spid="266">
                                            <p:txEl>
                                              <p:pRg st="0" end="0"/>
                                            </p:txEl>
                                          </p:spTgt>
                                        </p:tgtEl>
                                        <p:attrNameLst>
                                          <p:attrName>style.visibility</p:attrName>
                                        </p:attrNameLst>
                                      </p:cBhvr>
                                      <p:to>
                                        <p:strVal val="visible"/>
                                      </p:to>
                                    </p:set>
                                    <p:animEffect transition="in" filter="barn(outVertical)">
                                      <p:cBhvr>
                                        <p:cTn id="52" dur="500"/>
                                        <p:tgtEl>
                                          <p:spTgt spid="266">
                                            <p:txEl>
                                              <p:pRg st="0" end="0"/>
                                            </p:txEl>
                                          </p:spTgt>
                                        </p:tgtEl>
                                      </p:cBhvr>
                                    </p:animEffect>
                                  </p:childTnLst>
                                </p:cTn>
                              </p:par>
                              <p:par>
                                <p:cTn id="53" presetID="16" presetClass="entr" presetSubtype="21" fill="hold" nodeType="withEffect">
                                  <p:stCondLst>
                                    <p:cond delay="10500"/>
                                  </p:stCondLst>
                                  <p:iterate type="lt">
                                    <p:tmPct val="10000"/>
                                  </p:iterate>
                                  <p:childTnLst>
                                    <p:set>
                                      <p:cBhvr>
                                        <p:cTn id="54" dur="1" fill="hold">
                                          <p:stCondLst>
                                            <p:cond delay="0"/>
                                          </p:stCondLst>
                                        </p:cTn>
                                        <p:tgtEl>
                                          <p:spTgt spid="266">
                                            <p:txEl>
                                              <p:pRg st="1" end="1"/>
                                            </p:txEl>
                                          </p:spTgt>
                                        </p:tgtEl>
                                        <p:attrNameLst>
                                          <p:attrName>style.visibility</p:attrName>
                                        </p:attrNameLst>
                                      </p:cBhvr>
                                      <p:to>
                                        <p:strVal val="visible"/>
                                      </p:to>
                                    </p:set>
                                    <p:animEffect transition="in" filter="barn(inVertical)">
                                      <p:cBhvr>
                                        <p:cTn id="55" dur="500"/>
                                        <p:tgtEl>
                                          <p:spTgt spid="266">
                                            <p:txEl>
                                              <p:pRg st="1" end="1"/>
                                            </p:txEl>
                                          </p:spTgt>
                                        </p:tgtEl>
                                      </p:cBhvr>
                                    </p:animEffect>
                                  </p:childTnLst>
                                </p:cTn>
                              </p:par>
                              <p:par>
                                <p:cTn id="56" presetID="53" presetClass="entr" presetSubtype="16" fill="hold" nodeType="withEffect">
                                  <p:stCondLst>
                                    <p:cond delay="10500"/>
                                  </p:stCondLst>
                                  <p:childTnLst>
                                    <p:set>
                                      <p:cBhvr>
                                        <p:cTn id="57" dur="1" fill="hold">
                                          <p:stCondLst>
                                            <p:cond delay="0"/>
                                          </p:stCondLst>
                                        </p:cTn>
                                        <p:tgtEl>
                                          <p:spTgt spid="135"/>
                                        </p:tgtEl>
                                        <p:attrNameLst>
                                          <p:attrName>style.visibility</p:attrName>
                                        </p:attrNameLst>
                                      </p:cBhvr>
                                      <p:to>
                                        <p:strVal val="visible"/>
                                      </p:to>
                                    </p:set>
                                    <p:anim calcmode="lin" valueType="num">
                                      <p:cBhvr>
                                        <p:cTn id="58" dur="3000" fill="hold"/>
                                        <p:tgtEl>
                                          <p:spTgt spid="135"/>
                                        </p:tgtEl>
                                        <p:attrNameLst>
                                          <p:attrName>ppt_w</p:attrName>
                                        </p:attrNameLst>
                                      </p:cBhvr>
                                      <p:tavLst>
                                        <p:tav tm="0">
                                          <p:val>
                                            <p:fltVal val="0"/>
                                          </p:val>
                                        </p:tav>
                                        <p:tav tm="100000">
                                          <p:val>
                                            <p:strVal val="#ppt_w"/>
                                          </p:val>
                                        </p:tav>
                                      </p:tavLst>
                                    </p:anim>
                                    <p:anim calcmode="lin" valueType="num">
                                      <p:cBhvr>
                                        <p:cTn id="59" dur="3000" fill="hold"/>
                                        <p:tgtEl>
                                          <p:spTgt spid="135"/>
                                        </p:tgtEl>
                                        <p:attrNameLst>
                                          <p:attrName>ppt_h</p:attrName>
                                        </p:attrNameLst>
                                      </p:cBhvr>
                                      <p:tavLst>
                                        <p:tav tm="0">
                                          <p:val>
                                            <p:fltVal val="0"/>
                                          </p:val>
                                        </p:tav>
                                        <p:tav tm="100000">
                                          <p:val>
                                            <p:strVal val="#ppt_h"/>
                                          </p:val>
                                        </p:tav>
                                      </p:tavLst>
                                    </p:anim>
                                    <p:animEffect transition="in" filter="fade">
                                      <p:cBhvr>
                                        <p:cTn id="60" dur="3000"/>
                                        <p:tgtEl>
                                          <p:spTgt spid="135"/>
                                        </p:tgtEl>
                                      </p:cBhvr>
                                    </p:animEffect>
                                  </p:childTnLst>
                                </p:cTn>
                              </p:par>
                              <p:par>
                                <p:cTn id="61" presetID="8" presetClass="emph" presetSubtype="0" repeatCount="2000" fill="hold" nodeType="withEffect">
                                  <p:stCondLst>
                                    <p:cond delay="10500"/>
                                  </p:stCondLst>
                                  <p:childTnLst>
                                    <p:animRot by="-21600000">
                                      <p:cBhvr>
                                        <p:cTn id="62" dur="3000" fill="hold"/>
                                        <p:tgtEl>
                                          <p:spTgt spid="135"/>
                                        </p:tgtEl>
                                        <p:attrNameLst>
                                          <p:attrName>r</p:attrName>
                                        </p:attrNameLst>
                                      </p:cBhvr>
                                    </p:animRot>
                                  </p:childTnLst>
                                </p:cTn>
                              </p:par>
                              <p:par>
                                <p:cTn id="63" presetID="16" presetClass="entr" presetSubtype="37" fill="hold" grpId="0" nodeType="withEffect">
                                  <p:stCondLst>
                                    <p:cond delay="12500"/>
                                  </p:stCondLst>
                                  <p:childTnLst>
                                    <p:set>
                                      <p:cBhvr>
                                        <p:cTn id="64" dur="1" fill="hold">
                                          <p:stCondLst>
                                            <p:cond delay="0"/>
                                          </p:stCondLst>
                                        </p:cTn>
                                        <p:tgtEl>
                                          <p:spTgt spid="270"/>
                                        </p:tgtEl>
                                        <p:attrNameLst>
                                          <p:attrName>style.visibility</p:attrName>
                                        </p:attrNameLst>
                                      </p:cBhvr>
                                      <p:to>
                                        <p:strVal val="visible"/>
                                      </p:to>
                                    </p:set>
                                    <p:animEffect transition="in" filter="barn(outVertical)">
                                      <p:cBhvr>
                                        <p:cTn id="65" dur="500"/>
                                        <p:tgtEl>
                                          <p:spTgt spid="270"/>
                                        </p:tgtEl>
                                      </p:cBhvr>
                                    </p:animEffect>
                                  </p:childTnLst>
                                </p:cTn>
                              </p:par>
                              <p:par>
                                <p:cTn id="66" presetID="22" presetClass="entr" presetSubtype="2" fill="hold" grpId="0" nodeType="withEffect">
                                  <p:stCondLst>
                                    <p:cond delay="12500"/>
                                  </p:stCondLst>
                                  <p:childTnLst>
                                    <p:set>
                                      <p:cBhvr>
                                        <p:cTn id="67" dur="1" fill="hold">
                                          <p:stCondLst>
                                            <p:cond delay="0"/>
                                          </p:stCondLst>
                                        </p:cTn>
                                        <p:tgtEl>
                                          <p:spTgt spid="273"/>
                                        </p:tgtEl>
                                        <p:attrNameLst>
                                          <p:attrName>style.visibility</p:attrName>
                                        </p:attrNameLst>
                                      </p:cBhvr>
                                      <p:to>
                                        <p:strVal val="visible"/>
                                      </p:to>
                                    </p:set>
                                    <p:animEffect transition="in" filter="wipe(right)">
                                      <p:cBhvr>
                                        <p:cTn id="68" dur="500"/>
                                        <p:tgtEl>
                                          <p:spTgt spid="273"/>
                                        </p:tgtEl>
                                      </p:cBhvr>
                                    </p:animEffect>
                                  </p:childTnLst>
                                </p:cTn>
                              </p:par>
                              <p:par>
                                <p:cTn id="69" presetID="16" presetClass="entr" presetSubtype="37" fill="hold" grpId="0" nodeType="withEffect">
                                  <p:stCondLst>
                                    <p:cond delay="13000"/>
                                  </p:stCondLst>
                                  <p:childTnLst>
                                    <p:set>
                                      <p:cBhvr>
                                        <p:cTn id="70" dur="1" fill="hold">
                                          <p:stCondLst>
                                            <p:cond delay="0"/>
                                          </p:stCondLst>
                                        </p:cTn>
                                        <p:tgtEl>
                                          <p:spTgt spid="265">
                                            <p:txEl>
                                              <p:pRg st="0" end="0"/>
                                            </p:txEl>
                                          </p:spTgt>
                                        </p:tgtEl>
                                        <p:attrNameLst>
                                          <p:attrName>style.visibility</p:attrName>
                                        </p:attrNameLst>
                                      </p:cBhvr>
                                      <p:to>
                                        <p:strVal val="visible"/>
                                      </p:to>
                                    </p:set>
                                    <p:animEffect transition="in" filter="barn(outVertical)">
                                      <p:cBhvr>
                                        <p:cTn id="71" dur="500"/>
                                        <p:tgtEl>
                                          <p:spTgt spid="265">
                                            <p:txEl>
                                              <p:pRg st="0" end="0"/>
                                            </p:txEl>
                                          </p:spTgt>
                                        </p:tgtEl>
                                      </p:cBhvr>
                                    </p:animEffect>
                                  </p:childTnLst>
                                </p:cTn>
                              </p:par>
                              <p:par>
                                <p:cTn id="72" presetID="16" presetClass="entr" presetSubtype="21" fill="hold" nodeType="withEffect">
                                  <p:stCondLst>
                                    <p:cond delay="13000"/>
                                  </p:stCondLst>
                                  <p:iterate type="lt">
                                    <p:tmPct val="10000"/>
                                  </p:iterate>
                                  <p:childTnLst>
                                    <p:set>
                                      <p:cBhvr>
                                        <p:cTn id="73" dur="1" fill="hold">
                                          <p:stCondLst>
                                            <p:cond delay="0"/>
                                          </p:stCondLst>
                                        </p:cTn>
                                        <p:tgtEl>
                                          <p:spTgt spid="265">
                                            <p:txEl>
                                              <p:pRg st="1" end="1"/>
                                            </p:txEl>
                                          </p:spTgt>
                                        </p:tgtEl>
                                        <p:attrNameLst>
                                          <p:attrName>style.visibility</p:attrName>
                                        </p:attrNameLst>
                                      </p:cBhvr>
                                      <p:to>
                                        <p:strVal val="visible"/>
                                      </p:to>
                                    </p:set>
                                    <p:animEffect transition="in" filter="barn(inVertical)">
                                      <p:cBhvr>
                                        <p:cTn id="74" dur="500"/>
                                        <p:tgtEl>
                                          <p:spTgt spid="2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P spid="265" grpId="0" build="p"/>
      <p:bldP spid="266" grpId="0" build="p"/>
      <p:bldP spid="267" grpId="0" build="p"/>
      <p:bldP spid="268" grpId="0"/>
      <p:bldP spid="269" grpId="0"/>
      <p:bldP spid="270" grpId="0"/>
      <p:bldP spid="271" grpId="0" animBg="1"/>
      <p:bldP spid="272" grpId="0" animBg="1"/>
      <p:bldP spid="27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矩形 102"/>
          <p:cNvSpPr>
            <a:spLocks noChangeArrowheads="1"/>
          </p:cNvSpPr>
          <p:nvPr/>
        </p:nvSpPr>
        <p:spPr bwMode="auto">
          <a:xfrm>
            <a:off x="6357938" y="2944813"/>
            <a:ext cx="1363662"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矩形 98"/>
          <p:cNvSpPr>
            <a:spLocks noChangeArrowheads="1"/>
          </p:cNvSpPr>
          <p:nvPr/>
        </p:nvSpPr>
        <p:spPr bwMode="auto">
          <a:xfrm>
            <a:off x="6324600" y="2884488"/>
            <a:ext cx="1439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01"/>
          <p:cNvSpPr>
            <a:spLocks noChangeArrowheads="1"/>
          </p:cNvSpPr>
          <p:nvPr/>
        </p:nvSpPr>
        <p:spPr bwMode="auto">
          <a:xfrm>
            <a:off x="3867150" y="2944813"/>
            <a:ext cx="1365250"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矩形 96"/>
          <p:cNvSpPr>
            <a:spLocks noChangeArrowheads="1"/>
          </p:cNvSpPr>
          <p:nvPr/>
        </p:nvSpPr>
        <p:spPr bwMode="auto">
          <a:xfrm>
            <a:off x="3821113" y="2884488"/>
            <a:ext cx="14398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dirty="0"/>
          </a:p>
        </p:txBody>
      </p:sp>
      <p:sp>
        <p:nvSpPr>
          <p:cNvPr id="77" name="矩形 42"/>
          <p:cNvSpPr>
            <a:spLocks noChangeArrowheads="1"/>
          </p:cNvSpPr>
          <p:nvPr/>
        </p:nvSpPr>
        <p:spPr bwMode="auto">
          <a:xfrm>
            <a:off x="1373188" y="2944813"/>
            <a:ext cx="1363662"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8" name="组合 3"/>
          <p:cNvGrpSpPr/>
          <p:nvPr/>
        </p:nvGrpSpPr>
        <p:grpSpPr bwMode="auto">
          <a:xfrm>
            <a:off x="900113" y="1233488"/>
            <a:ext cx="2278062" cy="1539875"/>
            <a:chOff x="0" y="0"/>
            <a:chExt cx="2278967" cy="1539878"/>
          </a:xfrm>
        </p:grpSpPr>
        <p:pic>
          <p:nvPicPr>
            <p:cNvPr id="79" name="图表 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椭圆 10"/>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TextBox 13"/>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60</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椭圆 85"/>
            <p:cNvSpPr>
              <a:spLocks noChangeArrowheads="1"/>
            </p:cNvSpPr>
            <p:nvPr/>
          </p:nvSpPr>
          <p:spPr bwMode="auto">
            <a:xfrm>
              <a:off x="539175" y="169631"/>
              <a:ext cx="1200616" cy="1200616"/>
            </a:xfrm>
            <a:prstGeom prst="ellipse">
              <a:avLst/>
            </a:prstGeom>
            <a:noFill/>
            <a:ln w="9525">
              <a:solidFill>
                <a:srgbClr val="FFFFFF">
                  <a:alpha val="52156"/>
                </a:srgbClr>
              </a:solidFill>
              <a:bevel/>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3" name="矩形 94"/>
          <p:cNvSpPr>
            <a:spLocks noChangeArrowheads="1"/>
          </p:cNvSpPr>
          <p:nvPr/>
        </p:nvSpPr>
        <p:spPr bwMode="auto">
          <a:xfrm>
            <a:off x="1319213" y="2884488"/>
            <a:ext cx="14398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矩形 95"/>
          <p:cNvSpPr>
            <a:spLocks noChangeArrowheads="1"/>
          </p:cNvSpPr>
          <p:nvPr/>
        </p:nvSpPr>
        <p:spPr bwMode="auto">
          <a:xfrm>
            <a:off x="11239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p:txBody>
      </p:sp>
      <p:sp>
        <p:nvSpPr>
          <p:cNvPr id="85" name="直接连接符 84"/>
          <p:cNvSpPr>
            <a:spLocks noChangeShapeType="1"/>
          </p:cNvSpPr>
          <p:nvPr/>
        </p:nvSpPr>
        <p:spPr bwMode="auto">
          <a:xfrm>
            <a:off x="3290888" y="2979738"/>
            <a:ext cx="0" cy="1474787"/>
          </a:xfrm>
          <a:prstGeom prst="line">
            <a:avLst/>
          </a:prstGeom>
          <a:noFill/>
          <a:ln w="9525">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86" name="直接连接符 100"/>
          <p:cNvSpPr>
            <a:spLocks noChangeShapeType="1"/>
          </p:cNvSpPr>
          <p:nvPr/>
        </p:nvSpPr>
        <p:spPr bwMode="auto">
          <a:xfrm>
            <a:off x="5792788" y="2979738"/>
            <a:ext cx="1587" cy="1474787"/>
          </a:xfrm>
          <a:prstGeom prst="line">
            <a:avLst/>
          </a:prstGeom>
          <a:noFill/>
          <a:ln w="9525">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87" name="矩形 97"/>
          <p:cNvSpPr>
            <a:spLocks noChangeArrowheads="1"/>
          </p:cNvSpPr>
          <p:nvPr/>
        </p:nvSpPr>
        <p:spPr bwMode="auto">
          <a:xfrm>
            <a:off x="36258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p:txBody>
      </p:sp>
      <p:grpSp>
        <p:nvGrpSpPr>
          <p:cNvPr id="88" name="组合 7"/>
          <p:cNvGrpSpPr/>
          <p:nvPr/>
        </p:nvGrpSpPr>
        <p:grpSpPr bwMode="auto">
          <a:xfrm>
            <a:off x="3402013" y="1233488"/>
            <a:ext cx="2279650" cy="1539875"/>
            <a:chOff x="0" y="0"/>
            <a:chExt cx="2278967" cy="1539878"/>
          </a:xfrm>
        </p:grpSpPr>
        <p:pic>
          <p:nvPicPr>
            <p:cNvPr id="89" name="图表 8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椭圆 82"/>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1" name="TextBox 83"/>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53</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椭圆 84"/>
            <p:cNvSpPr>
              <a:spLocks noChangeArrowheads="1"/>
            </p:cNvSpPr>
            <p:nvPr/>
          </p:nvSpPr>
          <p:spPr bwMode="auto">
            <a:xfrm>
              <a:off x="539175" y="169631"/>
              <a:ext cx="1200616" cy="1200616"/>
            </a:xfrm>
            <a:prstGeom prst="ellipse">
              <a:avLst/>
            </a:prstGeom>
            <a:noFill/>
            <a:ln w="9525">
              <a:solidFill>
                <a:srgbClr val="FFFFFF">
                  <a:alpha val="52156"/>
                </a:srgbClr>
              </a:solidFill>
              <a:bevel/>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3" name="矩形 99"/>
          <p:cNvSpPr>
            <a:spLocks noChangeArrowheads="1"/>
          </p:cNvSpPr>
          <p:nvPr/>
        </p:nvSpPr>
        <p:spPr bwMode="auto">
          <a:xfrm>
            <a:off x="61277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a:p>
            <a:pPr>
              <a:lnSpc>
                <a:spcPct val="150000"/>
              </a:lnSpc>
            </a:pPr>
            <a:r>
              <a:rPr lang="zh-CN" altLang="en-US" sz="1200" dirty="0" smtClean="0">
                <a:solidFill>
                  <a:schemeClr val="bg1"/>
                </a:solidFill>
                <a:ea typeface="微软雅黑" panose="020B0503020204020204" pitchFamily="34" charset="-122"/>
                <a:sym typeface="Arial" panose="020B0604020202020204" pitchFamily="34" charset="0"/>
              </a:rPr>
              <a:t>点击此处添加段落文本</a:t>
            </a:r>
            <a:endParaRPr lang="zh-CN" altLang="en-US" sz="1200" dirty="0" smtClean="0">
              <a:solidFill>
                <a:schemeClr val="bg1"/>
              </a:solidFill>
              <a:ea typeface="微软雅黑" panose="020B0503020204020204" pitchFamily="34" charset="-122"/>
              <a:sym typeface="Arial" panose="020B0604020202020204" pitchFamily="34" charset="0"/>
            </a:endParaRPr>
          </a:p>
        </p:txBody>
      </p:sp>
      <p:grpSp>
        <p:nvGrpSpPr>
          <p:cNvPr id="94" name="组合 5"/>
          <p:cNvGrpSpPr/>
          <p:nvPr/>
        </p:nvGrpSpPr>
        <p:grpSpPr bwMode="auto">
          <a:xfrm>
            <a:off x="5905500" y="1233488"/>
            <a:ext cx="2278063" cy="1539875"/>
            <a:chOff x="0" y="0"/>
            <a:chExt cx="2278967" cy="1539878"/>
          </a:xfrm>
        </p:grpSpPr>
        <p:pic>
          <p:nvPicPr>
            <p:cNvPr id="95" name="图表 10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椭圆 105"/>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7" name="TextBox 106"/>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38</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椭圆 107"/>
            <p:cNvSpPr>
              <a:spLocks noChangeArrowheads="1"/>
            </p:cNvSpPr>
            <p:nvPr/>
          </p:nvSpPr>
          <p:spPr bwMode="auto">
            <a:xfrm>
              <a:off x="539175" y="169631"/>
              <a:ext cx="1200616" cy="1200616"/>
            </a:xfrm>
            <a:prstGeom prst="ellipse">
              <a:avLst/>
            </a:prstGeom>
            <a:noFill/>
            <a:ln w="9525">
              <a:solidFill>
                <a:srgbClr val="FFFFFF">
                  <a:alpha val="52156"/>
                </a:srgbClr>
              </a:solidFill>
              <a:bevel/>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0" name="矩形 99"/>
          <p:cNvSpPr/>
          <p:nvPr/>
        </p:nvSpPr>
        <p:spPr>
          <a:xfrm>
            <a:off x="5702532" y="248135"/>
            <a:ext cx="1396536" cy="300082"/>
          </a:xfrm>
          <a:prstGeom prst="rect">
            <a:avLst/>
          </a:prstGeom>
        </p:spPr>
        <p:txBody>
          <a:bodyPr wrap="none">
            <a:spAutoFit/>
          </a:bodyPr>
          <a:lstStyle/>
          <a:p>
            <a:r>
              <a:rPr lang="zh-CN" altLang="en-US" dirty="0" smtClean="0"/>
              <a:t>亮亮图文旗舰店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heel(1)">
                                      <p:cBhvr>
                                        <p:cTn id="19" dur="2000"/>
                                        <p:tgtEl>
                                          <p:spTgt spid="78"/>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p:cBhvr>
                                        <p:cTn id="23" dur="500"/>
                                        <p:tgtEl>
                                          <p:spTgt spid="77"/>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p:cBhvr>
                                        <p:cTn id="27" dur="500"/>
                                        <p:tgtEl>
                                          <p:spTgt spid="83"/>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p:cBhvr>
                                        <p:cTn id="31" dur="500"/>
                                        <p:tgtEl>
                                          <p:spTgt spid="84"/>
                                        </p:tgtEl>
                                      </p:cBhvr>
                                    </p:animEffect>
                                  </p:childTnLst>
                                </p:cTn>
                              </p:par>
                            </p:childTnLst>
                          </p:cTn>
                        </p:par>
                        <p:par>
                          <p:cTn id="32" fill="hold">
                            <p:stCondLst>
                              <p:cond delay="3500"/>
                            </p:stCondLst>
                            <p:childTnLst>
                              <p:par>
                                <p:cTn id="33" presetID="30" presetClass="entr" presetSubtype="0" fill="hold" grpId="0"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p:cBhvr>
                                        <p:cTn id="35" dur="800" decel="100000"/>
                                        <p:tgtEl>
                                          <p:spTgt spid="85"/>
                                        </p:tgtEl>
                                      </p:cBhvr>
                                    </p:animEffect>
                                    <p:anim calcmode="lin" valueType="num">
                                      <p:cBhvr>
                                        <p:cTn id="36" dur="800" decel="100000" fill="hold"/>
                                        <p:tgtEl>
                                          <p:spTgt spid="85"/>
                                        </p:tgtEl>
                                        <p:attrNameLst>
                                          <p:attrName>style.rotation</p:attrName>
                                        </p:attrNameLst>
                                      </p:cBhvr>
                                      <p:tavLst>
                                        <p:tav tm="0">
                                          <p:val>
                                            <p:fltVal val="-90"/>
                                          </p:val>
                                        </p:tav>
                                        <p:tav tm="100000">
                                          <p:val>
                                            <p:fltVal val="0"/>
                                          </p:val>
                                        </p:tav>
                                      </p:tavLst>
                                    </p:anim>
                                    <p:anim calcmode="lin" valueType="num">
                                      <p:cBhvr>
                                        <p:cTn id="37" dur="800" decel="100000" fill="hold"/>
                                        <p:tgtEl>
                                          <p:spTgt spid="85"/>
                                        </p:tgtEl>
                                        <p:attrNameLst>
                                          <p:attrName>ppt_x</p:attrName>
                                        </p:attrNameLst>
                                      </p:cBhvr>
                                      <p:tavLst>
                                        <p:tav tm="0">
                                          <p:val>
                                            <p:strVal val="#ppt_x+0.4"/>
                                          </p:val>
                                        </p:tav>
                                        <p:tav tm="100000">
                                          <p:val>
                                            <p:strVal val="#ppt_x-0.05"/>
                                          </p:val>
                                        </p:tav>
                                      </p:tavLst>
                                    </p:anim>
                                    <p:anim calcmode="lin" valueType="num">
                                      <p:cBhvr>
                                        <p:cTn id="38" dur="800" decel="100000" fill="hold"/>
                                        <p:tgtEl>
                                          <p:spTgt spid="85"/>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85"/>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85"/>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wheel(1)">
                                      <p:cBhvr>
                                        <p:cTn id="45" dur="2000"/>
                                        <p:tgtEl>
                                          <p:spTgt spid="88"/>
                                        </p:tgtEl>
                                      </p:cBhvr>
                                    </p:animEffect>
                                  </p:childTnLst>
                                </p:cTn>
                              </p:par>
                            </p:childTnLst>
                          </p:cTn>
                        </p:par>
                        <p:par>
                          <p:cTn id="46" fill="hold">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p:cBhvr>
                                        <p:cTn id="49" dur="500"/>
                                        <p:tgtEl>
                                          <p:spTgt spid="75"/>
                                        </p:tgtEl>
                                      </p:cBhvr>
                                    </p:animEffect>
                                  </p:childTnLst>
                                </p:cTn>
                              </p:par>
                            </p:childTnLst>
                          </p:cTn>
                        </p:par>
                        <p:par>
                          <p:cTn id="50" fill="hold">
                            <p:stCondLst>
                              <p:cond delay="2500"/>
                            </p:stCondLst>
                            <p:childTnLst>
                              <p:par>
                                <p:cTn id="51" presetID="14" presetClass="entr" presetSubtype="1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p:cBhvr>
                                        <p:cTn id="53" dur="500"/>
                                        <p:tgtEl>
                                          <p:spTgt spid="76"/>
                                        </p:tgtEl>
                                      </p:cBhvr>
                                    </p:animEffect>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p:cBhvr>
                                        <p:cTn id="57" dur="500"/>
                                        <p:tgtEl>
                                          <p:spTgt spid="87"/>
                                        </p:tgtEl>
                                      </p:cBhvr>
                                    </p:animEffect>
                                  </p:childTnLst>
                                </p:cTn>
                              </p:par>
                            </p:childTnLst>
                          </p:cTn>
                        </p:par>
                        <p:par>
                          <p:cTn id="58" fill="hold">
                            <p:stCondLst>
                              <p:cond delay="3500"/>
                            </p:stCondLst>
                            <p:childTnLst>
                              <p:par>
                                <p:cTn id="59" presetID="30" presetClass="entr" presetSubtype="0" fill="hold" grpId="0" nodeType="afterEffect">
                                  <p:stCondLst>
                                    <p:cond delay="0"/>
                                  </p:stCondLst>
                                  <p:childTnLst>
                                    <p:set>
                                      <p:cBhvr>
                                        <p:cTn id="60" dur="1" fill="hold">
                                          <p:stCondLst>
                                            <p:cond delay="0"/>
                                          </p:stCondLst>
                                        </p:cTn>
                                        <p:tgtEl>
                                          <p:spTgt spid="86"/>
                                        </p:tgtEl>
                                        <p:attrNameLst>
                                          <p:attrName>style.visibility</p:attrName>
                                        </p:attrNameLst>
                                      </p:cBhvr>
                                      <p:to>
                                        <p:strVal val="visible"/>
                                      </p:to>
                                    </p:set>
                                    <p:animEffect>
                                      <p:cBhvr>
                                        <p:cTn id="61" dur="800" decel="100000"/>
                                        <p:tgtEl>
                                          <p:spTgt spid="86"/>
                                        </p:tgtEl>
                                      </p:cBhvr>
                                    </p:animEffect>
                                    <p:anim calcmode="lin" valueType="num">
                                      <p:cBhvr>
                                        <p:cTn id="62" dur="800" decel="100000" fill="hold"/>
                                        <p:tgtEl>
                                          <p:spTgt spid="86"/>
                                        </p:tgtEl>
                                        <p:attrNameLst>
                                          <p:attrName>style.rotation</p:attrName>
                                        </p:attrNameLst>
                                      </p:cBhvr>
                                      <p:tavLst>
                                        <p:tav tm="0">
                                          <p:val>
                                            <p:fltVal val="-90"/>
                                          </p:val>
                                        </p:tav>
                                        <p:tav tm="100000">
                                          <p:val>
                                            <p:fltVal val="0"/>
                                          </p:val>
                                        </p:tav>
                                      </p:tavLst>
                                    </p:anim>
                                    <p:anim calcmode="lin" valueType="num">
                                      <p:cBhvr>
                                        <p:cTn id="63" dur="800" decel="100000" fill="hold"/>
                                        <p:tgtEl>
                                          <p:spTgt spid="86"/>
                                        </p:tgtEl>
                                        <p:attrNameLst>
                                          <p:attrName>ppt_x</p:attrName>
                                        </p:attrNameLst>
                                      </p:cBhvr>
                                      <p:tavLst>
                                        <p:tav tm="0">
                                          <p:val>
                                            <p:strVal val="#ppt_x+0.4"/>
                                          </p:val>
                                        </p:tav>
                                        <p:tav tm="100000">
                                          <p:val>
                                            <p:strVal val="#ppt_x-0.05"/>
                                          </p:val>
                                        </p:tav>
                                      </p:tavLst>
                                    </p:anim>
                                    <p:anim calcmode="lin" valueType="num">
                                      <p:cBhvr>
                                        <p:cTn id="64" dur="800" decel="100000" fill="hold"/>
                                        <p:tgtEl>
                                          <p:spTgt spid="8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8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86"/>
                                        </p:tgtEl>
                                        <p:attrNameLst>
                                          <p:attrName>ppt_y</p:attrName>
                                        </p:attrNameLst>
                                      </p:cBhvr>
                                      <p:tavLst>
                                        <p:tav tm="0">
                                          <p:val>
                                            <p:strVal val="#ppt_y+0.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wheel(1)">
                                      <p:cBhvr>
                                        <p:cTn id="71" dur="2000"/>
                                        <p:tgtEl>
                                          <p:spTgt spid="94"/>
                                        </p:tgtEl>
                                      </p:cBhvr>
                                    </p:animEffect>
                                  </p:childTnLst>
                                </p:cTn>
                              </p:par>
                            </p:childTnLst>
                          </p:cTn>
                        </p:par>
                        <p:par>
                          <p:cTn id="72" fill="hold">
                            <p:stCondLst>
                              <p:cond delay="2000"/>
                            </p:stCondLst>
                            <p:childTnLst>
                              <p:par>
                                <p:cTn id="73" presetID="9" presetClass="entr" presetSubtype="0" fill="hold" grpId="0" nodeType="afterEffect">
                                  <p:stCondLst>
                                    <p:cond delay="0"/>
                                  </p:stCondLst>
                                  <p:childTnLst>
                                    <p:set>
                                      <p:cBhvr>
                                        <p:cTn id="74" dur="1" fill="hold">
                                          <p:stCondLst>
                                            <p:cond delay="0"/>
                                          </p:stCondLst>
                                        </p:cTn>
                                        <p:tgtEl>
                                          <p:spTgt spid="73"/>
                                        </p:tgtEl>
                                        <p:attrNameLst>
                                          <p:attrName>style.visibility</p:attrName>
                                        </p:attrNameLst>
                                      </p:cBhvr>
                                      <p:to>
                                        <p:strVal val="visible"/>
                                      </p:to>
                                    </p:set>
                                    <p:animEffect>
                                      <p:cBhvr>
                                        <p:cTn id="75" dur="500"/>
                                        <p:tgtEl>
                                          <p:spTgt spid="73"/>
                                        </p:tgtEl>
                                      </p:cBhvr>
                                    </p:animEffect>
                                  </p:childTnLst>
                                </p:cTn>
                              </p:par>
                            </p:childTnLst>
                          </p:cTn>
                        </p:par>
                        <p:par>
                          <p:cTn id="76" fill="hold">
                            <p:stCondLst>
                              <p:cond delay="2500"/>
                            </p:stCondLst>
                            <p:childTnLst>
                              <p:par>
                                <p:cTn id="77" presetID="14" presetClass="entr" presetSubtype="10"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p:cBhvr>
                                        <p:cTn id="79" dur="500"/>
                                        <p:tgtEl>
                                          <p:spTgt spid="74"/>
                                        </p:tgtEl>
                                      </p:cBhvr>
                                    </p:animEffect>
                                  </p:childTnLst>
                                </p:cTn>
                              </p:par>
                            </p:childTnLst>
                          </p:cTn>
                        </p:par>
                        <p:par>
                          <p:cTn id="80" fill="hold">
                            <p:stCondLst>
                              <p:cond delay="3000"/>
                            </p:stCondLst>
                            <p:childTnLst>
                              <p:par>
                                <p:cTn id="81" presetID="16" presetClass="entr" presetSubtype="21" fill="hold" grpId="0" nodeType="afterEffect">
                                  <p:stCondLst>
                                    <p:cond delay="0"/>
                                  </p:stCondLst>
                                  <p:childTnLst>
                                    <p:set>
                                      <p:cBhvr>
                                        <p:cTn id="82" dur="1" fill="hold">
                                          <p:stCondLst>
                                            <p:cond delay="0"/>
                                          </p:stCondLst>
                                        </p:cTn>
                                        <p:tgtEl>
                                          <p:spTgt spid="93"/>
                                        </p:tgtEl>
                                        <p:attrNameLst>
                                          <p:attrName>style.visibility</p:attrName>
                                        </p:attrNameLst>
                                      </p:cBhvr>
                                      <p:to>
                                        <p:strVal val="visible"/>
                                      </p:to>
                                    </p:set>
                                    <p:animEffect>
                                      <p:cBhvr>
                                        <p:cTn id="8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bldLvl="0" animBg="1" autoUpdateAnimBg="0"/>
      <p:bldP spid="74" grpId="0" bldLvl="0" autoUpdateAnimBg="0"/>
      <p:bldP spid="75" grpId="0" bldLvl="0" animBg="1" autoUpdateAnimBg="0"/>
      <p:bldP spid="76" grpId="0" bldLvl="0" autoUpdateAnimBg="0"/>
      <p:bldP spid="77" grpId="0" bldLvl="0" animBg="1" autoUpdateAnimBg="0"/>
      <p:bldP spid="83" grpId="0" bldLvl="0" autoUpdateAnimBg="0"/>
      <p:bldP spid="84" grpId="0" bldLvl="0" autoUpdateAnimBg="0"/>
      <p:bldP spid="85" grpId="0" animBg="1"/>
      <p:bldP spid="86" grpId="0" animBg="1"/>
      <p:bldP spid="87" grpId="0" bldLvl="0" autoUpdateAnimBg="0"/>
      <p:bldP spid="93"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青海"/>
          <p:cNvSpPr/>
          <p:nvPr/>
        </p:nvSpPr>
        <p:spPr>
          <a:xfrm>
            <a:off x="5154613" y="3208338"/>
            <a:ext cx="1458912" cy="1046162"/>
          </a:xfrm>
          <a:custGeom>
            <a:avLst/>
            <a:gdLst>
              <a:gd name="txL" fmla="*/ 0 w 812"/>
              <a:gd name="txT" fmla="*/ 0 h 582"/>
              <a:gd name="txR" fmla="*/ 812 w 812"/>
              <a:gd name="txB" fmla="*/ 582 h 58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FFFFFF">
              <a:alpha val="50195"/>
            </a:srgbClr>
          </a:solidFill>
          <a:ln w="9525">
            <a:noFill/>
          </a:ln>
        </p:spPr>
        <p:txBody>
          <a:bodyPr/>
          <a:lstStyle/>
          <a:p>
            <a:endParaRPr lang="zh-CN" altLang="en-US">
              <a:solidFill>
                <a:schemeClr val="bg1"/>
              </a:solidFill>
            </a:endParaRPr>
          </a:p>
        </p:txBody>
      </p:sp>
      <p:sp>
        <p:nvSpPr>
          <p:cNvPr id="74" name="辽宁"/>
          <p:cNvSpPr/>
          <p:nvPr/>
        </p:nvSpPr>
        <p:spPr>
          <a:xfrm>
            <a:off x="1108075" y="3019425"/>
            <a:ext cx="1447800" cy="1377950"/>
          </a:xfrm>
          <a:custGeom>
            <a:avLst/>
            <a:gdLst>
              <a:gd name="txL" fmla="*/ 0 w 376"/>
              <a:gd name="txT" fmla="*/ 0 h 358"/>
              <a:gd name="txR" fmla="*/ 376 w 376"/>
              <a:gd name="txB" fmla="*/ 358 h 3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Lst>
            <a:rect l="txL" t="txT" r="txR" b="tx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FFFFFF">
              <a:alpha val="50195"/>
            </a:srgbClr>
          </a:solidFill>
          <a:ln w="9525">
            <a:noFill/>
          </a:ln>
        </p:spPr>
        <p:txBody>
          <a:bodyPr/>
          <a:lstStyle/>
          <a:p>
            <a:endParaRPr lang="zh-CN" altLang="en-US">
              <a:solidFill>
                <a:schemeClr val="bg1"/>
              </a:solidFill>
            </a:endParaRPr>
          </a:p>
        </p:txBody>
      </p:sp>
      <p:sp>
        <p:nvSpPr>
          <p:cNvPr id="75" name="四川"/>
          <p:cNvSpPr/>
          <p:nvPr/>
        </p:nvSpPr>
        <p:spPr>
          <a:xfrm>
            <a:off x="5156200" y="1382713"/>
            <a:ext cx="1385888" cy="1216025"/>
          </a:xfrm>
          <a:custGeom>
            <a:avLst/>
            <a:gdLst>
              <a:gd name="txL" fmla="*/ 0 w 702"/>
              <a:gd name="txT" fmla="*/ 0 h 616"/>
              <a:gd name="txR" fmla="*/ 702 w 702"/>
              <a:gd name="txB" fmla="*/ 616 h 61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FFFF">
              <a:alpha val="50195"/>
            </a:srgbClr>
          </a:solidFill>
          <a:ln w="9525">
            <a:noFill/>
          </a:ln>
        </p:spPr>
        <p:txBody>
          <a:bodyPr/>
          <a:lstStyle/>
          <a:p>
            <a:endParaRPr lang="zh-CN" altLang="en-US">
              <a:solidFill>
                <a:schemeClr val="bg1"/>
              </a:solidFill>
            </a:endParaRPr>
          </a:p>
        </p:txBody>
      </p:sp>
      <p:sp>
        <p:nvSpPr>
          <p:cNvPr id="76" name="湖北"/>
          <p:cNvSpPr/>
          <p:nvPr/>
        </p:nvSpPr>
        <p:spPr>
          <a:xfrm>
            <a:off x="971550" y="1411288"/>
            <a:ext cx="1658938" cy="1039812"/>
          </a:xfrm>
          <a:custGeom>
            <a:avLst/>
            <a:gdLst>
              <a:gd name="txL" fmla="*/ 0 w 488"/>
              <a:gd name="txT" fmla="*/ 0 h 306"/>
              <a:gd name="txR" fmla="*/ 488 w 488"/>
              <a:gd name="txB" fmla="*/ 306 h 30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FFFFFF">
              <a:alpha val="50195"/>
            </a:srgbClr>
          </a:solidFill>
          <a:ln w="9525">
            <a:noFill/>
          </a:ln>
        </p:spPr>
        <p:txBody>
          <a:bodyPr/>
          <a:lstStyle/>
          <a:p>
            <a:endParaRPr lang="zh-CN" altLang="en-US">
              <a:solidFill>
                <a:schemeClr val="bg1"/>
              </a:solidFill>
            </a:endParaRPr>
          </a:p>
        </p:txBody>
      </p:sp>
      <p:sp>
        <p:nvSpPr>
          <p:cNvPr id="77" name="Oval 45"/>
          <p:cNvSpPr/>
          <p:nvPr/>
        </p:nvSpPr>
        <p:spPr>
          <a:xfrm>
            <a:off x="1436688" y="1541463"/>
            <a:ext cx="576262" cy="576262"/>
          </a:xfrm>
          <a:prstGeom prst="ellipse">
            <a:avLst/>
          </a:prstGeom>
          <a:solidFill>
            <a:srgbClr val="FFFFFF">
              <a:alpha val="23137"/>
            </a:srgbClr>
          </a:solidFill>
          <a:ln w="635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000" dirty="0">
                <a:solidFill>
                  <a:schemeClr val="bg1"/>
                </a:solidFill>
              </a:rPr>
              <a:t>62%</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78" name="Oval 48"/>
          <p:cNvSpPr/>
          <p:nvPr/>
        </p:nvSpPr>
        <p:spPr>
          <a:xfrm>
            <a:off x="5730875" y="1541463"/>
            <a:ext cx="576263" cy="576262"/>
          </a:xfrm>
          <a:prstGeom prst="ellipse">
            <a:avLst/>
          </a:prstGeom>
          <a:solidFill>
            <a:srgbClr val="FFFFFF">
              <a:alpha val="23137"/>
            </a:srgbClr>
          </a:solidFill>
          <a:ln w="635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000" dirty="0">
                <a:solidFill>
                  <a:schemeClr val="bg1"/>
                </a:solidFill>
              </a:rPr>
              <a:t>25%</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79" name="Oval 51"/>
          <p:cNvSpPr/>
          <p:nvPr/>
        </p:nvSpPr>
        <p:spPr>
          <a:xfrm>
            <a:off x="1436688" y="3479800"/>
            <a:ext cx="576262" cy="576263"/>
          </a:xfrm>
          <a:prstGeom prst="ellipse">
            <a:avLst/>
          </a:prstGeom>
          <a:solidFill>
            <a:srgbClr val="FFFFFF">
              <a:alpha val="23137"/>
            </a:srgbClr>
          </a:solidFill>
          <a:ln w="635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000" dirty="0">
                <a:solidFill>
                  <a:schemeClr val="bg1"/>
                </a:solidFill>
              </a:rPr>
              <a:t>46%</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80" name="Oval 54"/>
          <p:cNvSpPr/>
          <p:nvPr/>
        </p:nvSpPr>
        <p:spPr>
          <a:xfrm>
            <a:off x="5730875" y="3479800"/>
            <a:ext cx="576263" cy="576263"/>
          </a:xfrm>
          <a:prstGeom prst="ellipse">
            <a:avLst/>
          </a:prstGeom>
          <a:solidFill>
            <a:srgbClr val="FFFFFF">
              <a:alpha val="23137"/>
            </a:srgbClr>
          </a:solidFill>
          <a:ln w="635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000" dirty="0">
                <a:solidFill>
                  <a:schemeClr val="bg1"/>
                </a:solidFill>
              </a:rPr>
              <a:t>36%</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81" name="TextBox 54"/>
          <p:cNvSpPr/>
          <p:nvPr/>
        </p:nvSpPr>
        <p:spPr>
          <a:xfrm>
            <a:off x="2789238" y="1597025"/>
            <a:ext cx="1739900" cy="6318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bg1"/>
                </a:solidFill>
              </a:rPr>
              <a:t>单击此处添加标题</a:t>
            </a:r>
            <a:endParaRPr lang="en-US" altLang="zh-CN" sz="1100" dirty="0">
              <a:solidFill>
                <a:schemeClr val="bg1"/>
              </a:solidFill>
            </a:endParaRPr>
          </a:p>
          <a:p>
            <a:pPr marL="0" lvl="0" indent="0" eaLnBrk="1" hangingPunct="1">
              <a:spcBef>
                <a:spcPct val="0"/>
              </a:spcBef>
              <a:buNone/>
            </a:pPr>
            <a:br>
              <a:rPr lang="zh-CN" altLang="en-US" sz="800" dirty="0">
                <a:solidFill>
                  <a:schemeClr val="bg1"/>
                </a:solidFill>
              </a:rPr>
            </a:br>
            <a:r>
              <a:rPr lang="zh-CN" altLang="en-US" sz="800" dirty="0">
                <a:solidFill>
                  <a:schemeClr val="bg1"/>
                </a:solidFill>
              </a:rPr>
              <a:t>在此处添加详细描述文本，尽量与标题文本语言风格相符合。</a:t>
            </a:r>
            <a:endParaRPr lang="en-US" altLang="zh-CN" sz="800" dirty="0">
              <a:solidFill>
                <a:schemeClr val="bg1"/>
              </a:solidFill>
            </a:endParaRPr>
          </a:p>
        </p:txBody>
      </p:sp>
      <p:sp>
        <p:nvSpPr>
          <p:cNvPr id="82" name="TextBox 55"/>
          <p:cNvSpPr/>
          <p:nvPr/>
        </p:nvSpPr>
        <p:spPr>
          <a:xfrm>
            <a:off x="3152775" y="2301875"/>
            <a:ext cx="58381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en-US" altLang="zh-CN" sz="1800" dirty="0">
                <a:solidFill>
                  <a:schemeClr val="bg1"/>
                </a:solidFill>
                <a:sym typeface="Open Sans" pitchFamily="2" charset="0"/>
              </a:rPr>
              <a:t>62%</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83" name="Rectangle 42"/>
          <p:cNvSpPr/>
          <p:nvPr/>
        </p:nvSpPr>
        <p:spPr>
          <a:xfrm>
            <a:off x="2889250" y="2384425"/>
            <a:ext cx="190500" cy="190500"/>
          </a:xfrm>
          <a:prstGeom prst="rect">
            <a:avLst/>
          </a:prstGeom>
          <a:solidFill>
            <a:srgbClr val="FFFFFF">
              <a:alpha val="50195"/>
            </a:srgbClr>
          </a:solidFill>
          <a:ln w="2540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100" b="1" dirty="0">
                <a:solidFill>
                  <a:schemeClr val="bg1"/>
                </a:solidFill>
                <a:sym typeface="Open Sans" pitchFamily="2" charset="0"/>
              </a:rPr>
              <a:t>+</a:t>
            </a:r>
            <a:endParaRPr lang="en-US" altLang="zh-CN" sz="1100" b="1" dirty="0">
              <a:solidFill>
                <a:schemeClr val="bg1"/>
              </a:solidFill>
              <a:sym typeface="Open Sans" pitchFamily="2" charset="0"/>
            </a:endParaRPr>
          </a:p>
        </p:txBody>
      </p:sp>
      <p:sp>
        <p:nvSpPr>
          <p:cNvPr id="84" name="TextBox 57"/>
          <p:cNvSpPr/>
          <p:nvPr/>
        </p:nvSpPr>
        <p:spPr>
          <a:xfrm>
            <a:off x="6675438" y="1597025"/>
            <a:ext cx="1739900" cy="6318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bg1"/>
                </a:solidFill>
              </a:rPr>
              <a:t>单击此处添加标题</a:t>
            </a:r>
            <a:endParaRPr lang="en-US" altLang="zh-CN" sz="1100" dirty="0">
              <a:solidFill>
                <a:schemeClr val="bg1"/>
              </a:solidFill>
            </a:endParaRPr>
          </a:p>
          <a:p>
            <a:pPr marL="0" lvl="0" indent="0" eaLnBrk="1" hangingPunct="1">
              <a:spcBef>
                <a:spcPct val="0"/>
              </a:spcBef>
              <a:buNone/>
            </a:pPr>
            <a:br>
              <a:rPr lang="zh-CN" altLang="en-US" sz="800" dirty="0">
                <a:solidFill>
                  <a:schemeClr val="bg1"/>
                </a:solidFill>
              </a:rPr>
            </a:br>
            <a:r>
              <a:rPr lang="zh-CN" altLang="en-US" sz="800" dirty="0">
                <a:solidFill>
                  <a:schemeClr val="bg1"/>
                </a:solidFill>
              </a:rPr>
              <a:t>在此处添加详细描述文本，尽量与标题文本语言风格相符合。</a:t>
            </a:r>
            <a:endParaRPr lang="en-US" altLang="zh-CN" sz="800" dirty="0">
              <a:solidFill>
                <a:schemeClr val="bg1"/>
              </a:solidFill>
            </a:endParaRPr>
          </a:p>
        </p:txBody>
      </p:sp>
      <p:sp>
        <p:nvSpPr>
          <p:cNvPr id="85" name="TextBox 58"/>
          <p:cNvSpPr/>
          <p:nvPr/>
        </p:nvSpPr>
        <p:spPr>
          <a:xfrm>
            <a:off x="7038975" y="2301875"/>
            <a:ext cx="58381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en-US" altLang="zh-CN" sz="1800" dirty="0">
                <a:solidFill>
                  <a:schemeClr val="bg1"/>
                </a:solidFill>
                <a:sym typeface="Open Sans" pitchFamily="2" charset="0"/>
              </a:rPr>
              <a:t>25%</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86" name="Rectangle 42"/>
          <p:cNvSpPr/>
          <p:nvPr/>
        </p:nvSpPr>
        <p:spPr>
          <a:xfrm>
            <a:off x="6773863" y="2384425"/>
            <a:ext cx="190500" cy="190500"/>
          </a:xfrm>
          <a:prstGeom prst="rect">
            <a:avLst/>
          </a:prstGeom>
          <a:solidFill>
            <a:srgbClr val="FFFFFF">
              <a:alpha val="50195"/>
            </a:srgbClr>
          </a:solidFill>
          <a:ln w="2540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100" b="1" dirty="0">
                <a:solidFill>
                  <a:schemeClr val="bg1"/>
                </a:solidFill>
                <a:sym typeface="Open Sans" pitchFamily="2" charset="0"/>
              </a:rPr>
              <a:t>+</a:t>
            </a:r>
            <a:endParaRPr lang="en-US" altLang="zh-CN" sz="1100" b="1" dirty="0">
              <a:solidFill>
                <a:schemeClr val="bg1"/>
              </a:solidFill>
              <a:sym typeface="Open Sans" pitchFamily="2" charset="0"/>
            </a:endParaRPr>
          </a:p>
        </p:txBody>
      </p:sp>
      <p:sp>
        <p:nvSpPr>
          <p:cNvPr id="87" name="TextBox 60"/>
          <p:cNvSpPr/>
          <p:nvPr/>
        </p:nvSpPr>
        <p:spPr>
          <a:xfrm>
            <a:off x="2789238" y="3206750"/>
            <a:ext cx="1739900" cy="6302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bg1"/>
                </a:solidFill>
              </a:rPr>
              <a:t>单击此处添加标题</a:t>
            </a:r>
            <a:endParaRPr lang="en-US" altLang="zh-CN" sz="1100" dirty="0">
              <a:solidFill>
                <a:schemeClr val="bg1"/>
              </a:solidFill>
            </a:endParaRPr>
          </a:p>
          <a:p>
            <a:pPr marL="0" lvl="0" indent="0" eaLnBrk="1" hangingPunct="1">
              <a:spcBef>
                <a:spcPct val="0"/>
              </a:spcBef>
              <a:buNone/>
            </a:pPr>
            <a:br>
              <a:rPr lang="zh-CN" altLang="en-US" sz="800" dirty="0">
                <a:solidFill>
                  <a:schemeClr val="bg1"/>
                </a:solidFill>
              </a:rPr>
            </a:br>
            <a:r>
              <a:rPr lang="zh-CN" altLang="en-US" sz="800" dirty="0">
                <a:solidFill>
                  <a:schemeClr val="bg1"/>
                </a:solidFill>
              </a:rPr>
              <a:t>在此处添加详细描述文本，尽量与标题文本语言风格相符合。</a:t>
            </a:r>
            <a:endParaRPr lang="en-US" altLang="zh-CN" sz="800" dirty="0">
              <a:solidFill>
                <a:schemeClr val="bg1"/>
              </a:solidFill>
            </a:endParaRPr>
          </a:p>
        </p:txBody>
      </p:sp>
      <p:sp>
        <p:nvSpPr>
          <p:cNvPr id="88" name="TextBox 61"/>
          <p:cNvSpPr/>
          <p:nvPr/>
        </p:nvSpPr>
        <p:spPr>
          <a:xfrm>
            <a:off x="3152775" y="3929063"/>
            <a:ext cx="58381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en-US" altLang="zh-CN" sz="1800" dirty="0">
                <a:solidFill>
                  <a:schemeClr val="bg1"/>
                </a:solidFill>
                <a:sym typeface="Open Sans" pitchFamily="2" charset="0"/>
              </a:rPr>
              <a:t>46%</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89" name="Rectangle 42"/>
          <p:cNvSpPr/>
          <p:nvPr/>
        </p:nvSpPr>
        <p:spPr>
          <a:xfrm>
            <a:off x="2889250" y="4010025"/>
            <a:ext cx="190500" cy="190500"/>
          </a:xfrm>
          <a:prstGeom prst="rect">
            <a:avLst/>
          </a:prstGeom>
          <a:solidFill>
            <a:srgbClr val="FFFFFF">
              <a:alpha val="50195"/>
            </a:srgbClr>
          </a:solidFill>
          <a:ln w="2540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100" b="1" dirty="0">
                <a:solidFill>
                  <a:schemeClr val="bg1"/>
                </a:solidFill>
                <a:sym typeface="Open Sans" pitchFamily="2" charset="0"/>
              </a:rPr>
              <a:t>+</a:t>
            </a:r>
            <a:endParaRPr lang="en-US" altLang="zh-CN" sz="1100" b="1" dirty="0">
              <a:solidFill>
                <a:schemeClr val="bg1"/>
              </a:solidFill>
              <a:sym typeface="Open Sans" pitchFamily="2" charset="0"/>
            </a:endParaRPr>
          </a:p>
        </p:txBody>
      </p:sp>
      <p:sp>
        <p:nvSpPr>
          <p:cNvPr id="90" name="TextBox 63"/>
          <p:cNvSpPr/>
          <p:nvPr/>
        </p:nvSpPr>
        <p:spPr>
          <a:xfrm>
            <a:off x="6675438" y="3206750"/>
            <a:ext cx="1739900" cy="6302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bg1"/>
                </a:solidFill>
              </a:rPr>
              <a:t>单击此处添加标题</a:t>
            </a:r>
            <a:endParaRPr lang="en-US" altLang="zh-CN" sz="1100" dirty="0">
              <a:solidFill>
                <a:schemeClr val="bg1"/>
              </a:solidFill>
            </a:endParaRPr>
          </a:p>
          <a:p>
            <a:pPr marL="0" lvl="0" indent="0" eaLnBrk="1" hangingPunct="1">
              <a:spcBef>
                <a:spcPct val="0"/>
              </a:spcBef>
              <a:buNone/>
            </a:pPr>
            <a:br>
              <a:rPr lang="zh-CN" altLang="en-US" sz="800" dirty="0">
                <a:solidFill>
                  <a:schemeClr val="bg1"/>
                </a:solidFill>
              </a:rPr>
            </a:br>
            <a:r>
              <a:rPr lang="zh-CN" altLang="en-US" sz="800" dirty="0">
                <a:solidFill>
                  <a:schemeClr val="bg1"/>
                </a:solidFill>
              </a:rPr>
              <a:t>在此处添加详细描述文本，尽量与标题文本语言风格相符合。</a:t>
            </a:r>
            <a:endParaRPr lang="en-US" altLang="zh-CN" sz="800" dirty="0">
              <a:solidFill>
                <a:schemeClr val="bg1"/>
              </a:solidFill>
            </a:endParaRPr>
          </a:p>
        </p:txBody>
      </p:sp>
      <p:sp>
        <p:nvSpPr>
          <p:cNvPr id="91" name="TextBox 64"/>
          <p:cNvSpPr/>
          <p:nvPr/>
        </p:nvSpPr>
        <p:spPr>
          <a:xfrm>
            <a:off x="7038975" y="3929063"/>
            <a:ext cx="583814"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en-US" altLang="zh-CN" sz="1800" dirty="0">
                <a:solidFill>
                  <a:schemeClr val="bg1"/>
                </a:solidFill>
                <a:sym typeface="Open Sans" pitchFamily="2" charset="0"/>
              </a:rPr>
              <a:t>36%</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92" name="Rectangle 42"/>
          <p:cNvSpPr/>
          <p:nvPr/>
        </p:nvSpPr>
        <p:spPr>
          <a:xfrm>
            <a:off x="6773863" y="4010025"/>
            <a:ext cx="190500" cy="190500"/>
          </a:xfrm>
          <a:prstGeom prst="rect">
            <a:avLst/>
          </a:prstGeom>
          <a:solidFill>
            <a:srgbClr val="FFFFFF">
              <a:alpha val="50195"/>
            </a:srgbClr>
          </a:solidFill>
          <a:ln w="25400">
            <a:noFill/>
          </a:ln>
        </p:spPr>
        <p:txBody>
          <a:bodyPr lIns="68580" tIns="34290" rIns="68580" bIns="3429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en-US" altLang="zh-CN" sz="1100" b="1" dirty="0">
                <a:solidFill>
                  <a:schemeClr val="bg1"/>
                </a:solidFill>
                <a:sym typeface="Open Sans" pitchFamily="2" charset="0"/>
              </a:rPr>
              <a:t>+</a:t>
            </a:r>
            <a:endParaRPr lang="en-US" altLang="zh-CN" sz="1100" b="1" dirty="0">
              <a:solidFill>
                <a:schemeClr val="bg1"/>
              </a:solidFill>
              <a:sym typeface="Open Sans"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p:cTn id="18" dur="1000" fill="hold"/>
                                        <p:tgtEl>
                                          <p:spTgt spid="76"/>
                                        </p:tgtEl>
                                        <p:attrNameLst>
                                          <p:attrName>ppt_w</p:attrName>
                                        </p:attrNameLst>
                                      </p:cBhvr>
                                      <p:tavLst>
                                        <p:tav tm="0">
                                          <p:val>
                                            <p:fltVal val="0"/>
                                          </p:val>
                                        </p:tav>
                                        <p:tav tm="100000">
                                          <p:val>
                                            <p:strVal val="#ppt_w"/>
                                          </p:val>
                                        </p:tav>
                                      </p:tavLst>
                                    </p:anim>
                                    <p:anim calcmode="lin" valueType="num">
                                      <p:cBhvr>
                                        <p:cTn id="19" dur="1000" fill="hold"/>
                                        <p:tgtEl>
                                          <p:spTgt spid="76"/>
                                        </p:tgtEl>
                                        <p:attrNameLst>
                                          <p:attrName>ppt_h</p:attrName>
                                        </p:attrNameLst>
                                      </p:cBhvr>
                                      <p:tavLst>
                                        <p:tav tm="0">
                                          <p:val>
                                            <p:fltVal val="0"/>
                                          </p:val>
                                        </p:tav>
                                        <p:tav tm="100000">
                                          <p:val>
                                            <p:strVal val="#ppt_h"/>
                                          </p:val>
                                        </p:tav>
                                      </p:tavLst>
                                    </p:anim>
                                    <p:anim calcmode="lin" valueType="num">
                                      <p:cBhvr>
                                        <p:cTn id="20" dur="1000" fill="hold"/>
                                        <p:tgtEl>
                                          <p:spTgt spid="76"/>
                                        </p:tgtEl>
                                        <p:attrNameLst>
                                          <p:attrName>style.rotation</p:attrName>
                                        </p:attrNameLst>
                                      </p:cBhvr>
                                      <p:tavLst>
                                        <p:tav tm="0">
                                          <p:val>
                                            <p:fltVal val="90"/>
                                          </p:val>
                                        </p:tav>
                                        <p:tav tm="100000">
                                          <p:val>
                                            <p:fltVal val="0"/>
                                          </p:val>
                                        </p:tav>
                                      </p:tavLst>
                                    </p:anim>
                                    <p:animEffect filter="fade">
                                      <p:cBhvr>
                                        <p:cTn id="21" dur="1000"/>
                                        <p:tgtEl>
                                          <p:spTgt spid="76"/>
                                        </p:tgtEl>
                                      </p:cBhvr>
                                    </p:animEffect>
                                  </p:childTnLst>
                                </p:cTn>
                              </p:par>
                              <p:par>
                                <p:cTn id="22" presetID="31"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1000" fill="hold"/>
                                        <p:tgtEl>
                                          <p:spTgt spid="74"/>
                                        </p:tgtEl>
                                        <p:attrNameLst>
                                          <p:attrName>ppt_w</p:attrName>
                                        </p:attrNameLst>
                                      </p:cBhvr>
                                      <p:tavLst>
                                        <p:tav tm="0">
                                          <p:val>
                                            <p:fltVal val="0"/>
                                          </p:val>
                                        </p:tav>
                                        <p:tav tm="100000">
                                          <p:val>
                                            <p:strVal val="#ppt_w"/>
                                          </p:val>
                                        </p:tav>
                                      </p:tavLst>
                                    </p:anim>
                                    <p:anim calcmode="lin" valueType="num">
                                      <p:cBhvr>
                                        <p:cTn id="25" dur="1000" fill="hold"/>
                                        <p:tgtEl>
                                          <p:spTgt spid="74"/>
                                        </p:tgtEl>
                                        <p:attrNameLst>
                                          <p:attrName>ppt_h</p:attrName>
                                        </p:attrNameLst>
                                      </p:cBhvr>
                                      <p:tavLst>
                                        <p:tav tm="0">
                                          <p:val>
                                            <p:fltVal val="0"/>
                                          </p:val>
                                        </p:tav>
                                        <p:tav tm="100000">
                                          <p:val>
                                            <p:strVal val="#ppt_h"/>
                                          </p:val>
                                        </p:tav>
                                      </p:tavLst>
                                    </p:anim>
                                    <p:anim calcmode="lin" valueType="num">
                                      <p:cBhvr>
                                        <p:cTn id="26" dur="1000" fill="hold"/>
                                        <p:tgtEl>
                                          <p:spTgt spid="74"/>
                                        </p:tgtEl>
                                        <p:attrNameLst>
                                          <p:attrName>style.rotation</p:attrName>
                                        </p:attrNameLst>
                                      </p:cBhvr>
                                      <p:tavLst>
                                        <p:tav tm="0">
                                          <p:val>
                                            <p:fltVal val="90"/>
                                          </p:val>
                                        </p:tav>
                                        <p:tav tm="100000">
                                          <p:val>
                                            <p:fltVal val="0"/>
                                          </p:val>
                                        </p:tav>
                                      </p:tavLst>
                                    </p:anim>
                                    <p:animEffect filter="fade">
                                      <p:cBhvr>
                                        <p:cTn id="27" dur="1000"/>
                                        <p:tgtEl>
                                          <p:spTgt spid="74"/>
                                        </p:tgtEl>
                                      </p:cBhvr>
                                    </p:animEffect>
                                  </p:childTnLst>
                                </p:cTn>
                              </p:par>
                              <p:par>
                                <p:cTn id="28" presetID="31" presetClass="entr" presetSubtype="0" fill="hold" nodeType="withEffect">
                                  <p:stCondLst>
                                    <p:cond delay="0"/>
                                  </p:stCondLst>
                                  <p:childTnLst>
                                    <p:set>
                                      <p:cBhvr>
                                        <p:cTn id="29" dur="1" fill="hold">
                                          <p:stCondLst>
                                            <p:cond delay="0"/>
                                          </p:stCondLst>
                                        </p:cTn>
                                        <p:tgtEl>
                                          <p:spTgt spid="75"/>
                                        </p:tgtEl>
                                        <p:attrNameLst>
                                          <p:attrName>style.visibility</p:attrName>
                                        </p:attrNameLst>
                                      </p:cBhvr>
                                      <p:to>
                                        <p:strVal val="visible"/>
                                      </p:to>
                                    </p:set>
                                    <p:anim calcmode="lin" valueType="num">
                                      <p:cBhvr>
                                        <p:cTn id="30" dur="1000" fill="hold"/>
                                        <p:tgtEl>
                                          <p:spTgt spid="75"/>
                                        </p:tgtEl>
                                        <p:attrNameLst>
                                          <p:attrName>ppt_w</p:attrName>
                                        </p:attrNameLst>
                                      </p:cBhvr>
                                      <p:tavLst>
                                        <p:tav tm="0">
                                          <p:val>
                                            <p:fltVal val="0"/>
                                          </p:val>
                                        </p:tav>
                                        <p:tav tm="100000">
                                          <p:val>
                                            <p:strVal val="#ppt_w"/>
                                          </p:val>
                                        </p:tav>
                                      </p:tavLst>
                                    </p:anim>
                                    <p:anim calcmode="lin" valueType="num">
                                      <p:cBhvr>
                                        <p:cTn id="31" dur="1000" fill="hold"/>
                                        <p:tgtEl>
                                          <p:spTgt spid="75"/>
                                        </p:tgtEl>
                                        <p:attrNameLst>
                                          <p:attrName>ppt_h</p:attrName>
                                        </p:attrNameLst>
                                      </p:cBhvr>
                                      <p:tavLst>
                                        <p:tav tm="0">
                                          <p:val>
                                            <p:fltVal val="0"/>
                                          </p:val>
                                        </p:tav>
                                        <p:tav tm="100000">
                                          <p:val>
                                            <p:strVal val="#ppt_h"/>
                                          </p:val>
                                        </p:tav>
                                      </p:tavLst>
                                    </p:anim>
                                    <p:anim calcmode="lin" valueType="num">
                                      <p:cBhvr>
                                        <p:cTn id="32" dur="1000" fill="hold"/>
                                        <p:tgtEl>
                                          <p:spTgt spid="75"/>
                                        </p:tgtEl>
                                        <p:attrNameLst>
                                          <p:attrName>style.rotation</p:attrName>
                                        </p:attrNameLst>
                                      </p:cBhvr>
                                      <p:tavLst>
                                        <p:tav tm="0">
                                          <p:val>
                                            <p:fltVal val="90"/>
                                          </p:val>
                                        </p:tav>
                                        <p:tav tm="100000">
                                          <p:val>
                                            <p:fltVal val="0"/>
                                          </p:val>
                                        </p:tav>
                                      </p:tavLst>
                                    </p:anim>
                                    <p:animEffect filter="fade">
                                      <p:cBhvr>
                                        <p:cTn id="33" dur="1000"/>
                                        <p:tgtEl>
                                          <p:spTgt spid="75"/>
                                        </p:tgtEl>
                                      </p:cBhvr>
                                    </p:animEffect>
                                  </p:childTnLst>
                                </p:cTn>
                              </p:par>
                              <p:par>
                                <p:cTn id="34" presetID="31"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1000" fill="hold"/>
                                        <p:tgtEl>
                                          <p:spTgt spid="73"/>
                                        </p:tgtEl>
                                        <p:attrNameLst>
                                          <p:attrName>ppt_w</p:attrName>
                                        </p:attrNameLst>
                                      </p:cBhvr>
                                      <p:tavLst>
                                        <p:tav tm="0">
                                          <p:val>
                                            <p:fltVal val="0"/>
                                          </p:val>
                                        </p:tav>
                                        <p:tav tm="100000">
                                          <p:val>
                                            <p:strVal val="#ppt_w"/>
                                          </p:val>
                                        </p:tav>
                                      </p:tavLst>
                                    </p:anim>
                                    <p:anim calcmode="lin" valueType="num">
                                      <p:cBhvr>
                                        <p:cTn id="37" dur="1000" fill="hold"/>
                                        <p:tgtEl>
                                          <p:spTgt spid="73"/>
                                        </p:tgtEl>
                                        <p:attrNameLst>
                                          <p:attrName>ppt_h</p:attrName>
                                        </p:attrNameLst>
                                      </p:cBhvr>
                                      <p:tavLst>
                                        <p:tav tm="0">
                                          <p:val>
                                            <p:fltVal val="0"/>
                                          </p:val>
                                        </p:tav>
                                        <p:tav tm="100000">
                                          <p:val>
                                            <p:strVal val="#ppt_h"/>
                                          </p:val>
                                        </p:tav>
                                      </p:tavLst>
                                    </p:anim>
                                    <p:anim calcmode="lin" valueType="num">
                                      <p:cBhvr>
                                        <p:cTn id="38" dur="1000" fill="hold"/>
                                        <p:tgtEl>
                                          <p:spTgt spid="73"/>
                                        </p:tgtEl>
                                        <p:attrNameLst>
                                          <p:attrName>style.rotation</p:attrName>
                                        </p:attrNameLst>
                                      </p:cBhvr>
                                      <p:tavLst>
                                        <p:tav tm="0">
                                          <p:val>
                                            <p:fltVal val="90"/>
                                          </p:val>
                                        </p:tav>
                                        <p:tav tm="100000">
                                          <p:val>
                                            <p:fltVal val="0"/>
                                          </p:val>
                                        </p:tav>
                                      </p:tavLst>
                                    </p:anim>
                                    <p:animEffect filter="fade">
                                      <p:cBhvr>
                                        <p:cTn id="39" dur="1000"/>
                                        <p:tgtEl>
                                          <p:spTgt spid="7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filter="fade">
                                      <p:cBhvr>
                                        <p:cTn id="43" dur="500"/>
                                        <p:tgtEl>
                                          <p:spTgt spid="7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filter="fade">
                                      <p:cBhvr>
                                        <p:cTn id="46" dur="500"/>
                                        <p:tgtEl>
                                          <p:spTgt spid="7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filter="fade">
                                      <p:cBhvr>
                                        <p:cTn id="49" dur="5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filter="fade">
                                      <p:cBhvr>
                                        <p:cTn id="52" dur="500"/>
                                        <p:tgtEl>
                                          <p:spTgt spid="80"/>
                                        </p:tgtEl>
                                      </p:cBhvr>
                                    </p:animEffect>
                                  </p:childTnLst>
                                </p:cTn>
                              </p:par>
                            </p:childTnLst>
                          </p:cTn>
                        </p:par>
                        <p:par>
                          <p:cTn id="53" fill="hold">
                            <p:stCondLst>
                              <p:cond delay="2000"/>
                            </p:stCondLst>
                            <p:childTnLst>
                              <p:par>
                                <p:cTn id="54" presetID="2" presetClass="entr" presetSubtype="2" fill="hold" grpId="0" nodeType="afterEffect">
                                  <p:stCondLst>
                                    <p:cond delay="0"/>
                                  </p:stCondLst>
                                  <p:childTnLst>
                                    <p:set>
                                      <p:cBhvr>
                                        <p:cTn id="55" dur="1" fill="hold">
                                          <p:stCondLst>
                                            <p:cond delay="0"/>
                                          </p:stCondLst>
                                        </p:cTn>
                                        <p:tgtEl>
                                          <p:spTgt spid="81"/>
                                        </p:tgtEl>
                                        <p:attrNameLst>
                                          <p:attrName>style.visibility</p:attrName>
                                        </p:attrNameLst>
                                      </p:cBhvr>
                                      <p:to>
                                        <p:strVal val="visible"/>
                                      </p:to>
                                    </p:set>
                                    <p:anim calcmode="lin" valueType="num">
                                      <p:cBhvr>
                                        <p:cTn id="56" dur="500" fill="hold"/>
                                        <p:tgtEl>
                                          <p:spTgt spid="81"/>
                                        </p:tgtEl>
                                        <p:attrNameLst>
                                          <p:attrName>ppt_x</p:attrName>
                                        </p:attrNameLst>
                                      </p:cBhvr>
                                      <p:tavLst>
                                        <p:tav tm="0">
                                          <p:val>
                                            <p:strVal val="1+#ppt_w/2"/>
                                          </p:val>
                                        </p:tav>
                                        <p:tav tm="100000">
                                          <p:val>
                                            <p:strVal val="#ppt_x"/>
                                          </p:val>
                                        </p:tav>
                                      </p:tavLst>
                                    </p:anim>
                                    <p:anim calcmode="lin" valueType="num">
                                      <p:cBhvr>
                                        <p:cTn id="57" dur="500" fill="hold"/>
                                        <p:tgtEl>
                                          <p:spTgt spid="81"/>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ppt_x</p:attrName>
                                        </p:attrNameLst>
                                      </p:cBhvr>
                                      <p:tavLst>
                                        <p:tav tm="0">
                                          <p:val>
                                            <p:strVal val="1+#ppt_w/2"/>
                                          </p:val>
                                        </p:tav>
                                        <p:tav tm="100000">
                                          <p:val>
                                            <p:strVal val="#ppt_x"/>
                                          </p:val>
                                        </p:tav>
                                      </p:tavLst>
                                    </p:anim>
                                    <p:anim calcmode="lin" valueType="num">
                                      <p:cBhvr>
                                        <p:cTn id="61" dur="500" fill="hold"/>
                                        <p:tgtEl>
                                          <p:spTgt spid="8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 calcmode="lin" valueType="num">
                                      <p:cBhvr>
                                        <p:cTn id="64" dur="500" fill="hold"/>
                                        <p:tgtEl>
                                          <p:spTgt spid="87"/>
                                        </p:tgtEl>
                                        <p:attrNameLst>
                                          <p:attrName>ppt_x</p:attrName>
                                        </p:attrNameLst>
                                      </p:cBhvr>
                                      <p:tavLst>
                                        <p:tav tm="0">
                                          <p:val>
                                            <p:strVal val="1+#ppt_w/2"/>
                                          </p:val>
                                        </p:tav>
                                        <p:tav tm="100000">
                                          <p:val>
                                            <p:strVal val="#ppt_x"/>
                                          </p:val>
                                        </p:tav>
                                      </p:tavLst>
                                    </p:anim>
                                    <p:anim calcmode="lin" valueType="num">
                                      <p:cBhvr>
                                        <p:cTn id="65" dur="500" fill="hold"/>
                                        <p:tgtEl>
                                          <p:spTgt spid="87"/>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90"/>
                                        </p:tgtEl>
                                        <p:attrNameLst>
                                          <p:attrName>style.visibility</p:attrName>
                                        </p:attrNameLst>
                                      </p:cBhvr>
                                      <p:to>
                                        <p:strVal val="visible"/>
                                      </p:to>
                                    </p:set>
                                    <p:anim calcmode="lin" valueType="num">
                                      <p:cBhvr>
                                        <p:cTn id="68" dur="500" fill="hold"/>
                                        <p:tgtEl>
                                          <p:spTgt spid="90"/>
                                        </p:tgtEl>
                                        <p:attrNameLst>
                                          <p:attrName>ppt_x</p:attrName>
                                        </p:attrNameLst>
                                      </p:cBhvr>
                                      <p:tavLst>
                                        <p:tav tm="0">
                                          <p:val>
                                            <p:strVal val="1+#ppt_w/2"/>
                                          </p:val>
                                        </p:tav>
                                        <p:tav tm="100000">
                                          <p:val>
                                            <p:strVal val="#ppt_x"/>
                                          </p:val>
                                        </p:tav>
                                      </p:tavLst>
                                    </p:anim>
                                    <p:anim calcmode="lin" valueType="num">
                                      <p:cBhvr>
                                        <p:cTn id="69" dur="500" fill="hold"/>
                                        <p:tgtEl>
                                          <p:spTgt spid="90"/>
                                        </p:tgtEl>
                                        <p:attrNameLst>
                                          <p:attrName>ppt_y</p:attrName>
                                        </p:attrNameLst>
                                      </p:cBhvr>
                                      <p:tavLst>
                                        <p:tav tm="0">
                                          <p:val>
                                            <p:strVal val="#ppt_y"/>
                                          </p:val>
                                        </p:tav>
                                        <p:tav tm="100000">
                                          <p:val>
                                            <p:strVal val="#ppt_y"/>
                                          </p:val>
                                        </p:tav>
                                      </p:tavLst>
                                    </p:anim>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83"/>
                                        </p:tgtEl>
                                        <p:attrNameLst>
                                          <p:attrName>style.visibility</p:attrName>
                                        </p:attrNameLst>
                                      </p:cBhvr>
                                      <p:to>
                                        <p:strVal val="visible"/>
                                      </p:to>
                                    </p:set>
                                    <p:anim calcmode="lin" valueType="num">
                                      <p:cBhvr>
                                        <p:cTn id="73" dur="500" fill="hold"/>
                                        <p:tgtEl>
                                          <p:spTgt spid="83"/>
                                        </p:tgtEl>
                                        <p:attrNameLst>
                                          <p:attrName>ppt_w</p:attrName>
                                        </p:attrNameLst>
                                      </p:cBhvr>
                                      <p:tavLst>
                                        <p:tav tm="0">
                                          <p:val>
                                            <p:fltVal val="0"/>
                                          </p:val>
                                        </p:tav>
                                        <p:tav tm="100000">
                                          <p:val>
                                            <p:strVal val="#ppt_w"/>
                                          </p:val>
                                        </p:tav>
                                      </p:tavLst>
                                    </p:anim>
                                    <p:anim calcmode="lin" valueType="num">
                                      <p:cBhvr>
                                        <p:cTn id="74" dur="500" fill="hold"/>
                                        <p:tgtEl>
                                          <p:spTgt spid="83"/>
                                        </p:tgtEl>
                                        <p:attrNameLst>
                                          <p:attrName>ppt_h</p:attrName>
                                        </p:attrNameLst>
                                      </p:cBhvr>
                                      <p:tavLst>
                                        <p:tav tm="0">
                                          <p:val>
                                            <p:fltVal val="0"/>
                                          </p:val>
                                        </p:tav>
                                        <p:tav tm="100000">
                                          <p:val>
                                            <p:strVal val="#ppt_h"/>
                                          </p:val>
                                        </p:tav>
                                      </p:tavLst>
                                    </p:anim>
                                    <p:animEffect filter="fade">
                                      <p:cBhvr>
                                        <p:cTn id="75" dur="500"/>
                                        <p:tgtEl>
                                          <p:spTgt spid="8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9"/>
                                        </p:tgtEl>
                                        <p:attrNameLst>
                                          <p:attrName>style.visibility</p:attrName>
                                        </p:attrNameLst>
                                      </p:cBhvr>
                                      <p:to>
                                        <p:strVal val="visible"/>
                                      </p:to>
                                    </p:set>
                                    <p:anim calcmode="lin" valueType="num">
                                      <p:cBhvr>
                                        <p:cTn id="78" dur="500" fill="hold"/>
                                        <p:tgtEl>
                                          <p:spTgt spid="89"/>
                                        </p:tgtEl>
                                        <p:attrNameLst>
                                          <p:attrName>ppt_w</p:attrName>
                                        </p:attrNameLst>
                                      </p:cBhvr>
                                      <p:tavLst>
                                        <p:tav tm="0">
                                          <p:val>
                                            <p:fltVal val="0"/>
                                          </p:val>
                                        </p:tav>
                                        <p:tav tm="100000">
                                          <p:val>
                                            <p:strVal val="#ppt_w"/>
                                          </p:val>
                                        </p:tav>
                                      </p:tavLst>
                                    </p:anim>
                                    <p:anim calcmode="lin" valueType="num">
                                      <p:cBhvr>
                                        <p:cTn id="79" dur="500" fill="hold"/>
                                        <p:tgtEl>
                                          <p:spTgt spid="89"/>
                                        </p:tgtEl>
                                        <p:attrNameLst>
                                          <p:attrName>ppt_h</p:attrName>
                                        </p:attrNameLst>
                                      </p:cBhvr>
                                      <p:tavLst>
                                        <p:tav tm="0">
                                          <p:val>
                                            <p:fltVal val="0"/>
                                          </p:val>
                                        </p:tav>
                                        <p:tav tm="100000">
                                          <p:val>
                                            <p:strVal val="#ppt_h"/>
                                          </p:val>
                                        </p:tav>
                                      </p:tavLst>
                                    </p:anim>
                                    <p:animEffect filter="fade">
                                      <p:cBhvr>
                                        <p:cTn id="80" dur="500"/>
                                        <p:tgtEl>
                                          <p:spTgt spid="8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Effect filter="fade">
                                      <p:cBhvr>
                                        <p:cTn id="85" dur="500"/>
                                        <p:tgtEl>
                                          <p:spTgt spid="8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2"/>
                                        </p:tgtEl>
                                        <p:attrNameLst>
                                          <p:attrName>style.visibility</p:attrName>
                                        </p:attrNameLst>
                                      </p:cBhvr>
                                      <p:to>
                                        <p:strVal val="visible"/>
                                      </p:to>
                                    </p:set>
                                    <p:anim calcmode="lin" valueType="num">
                                      <p:cBhvr>
                                        <p:cTn id="88" dur="500" fill="hold"/>
                                        <p:tgtEl>
                                          <p:spTgt spid="92"/>
                                        </p:tgtEl>
                                        <p:attrNameLst>
                                          <p:attrName>ppt_w</p:attrName>
                                        </p:attrNameLst>
                                      </p:cBhvr>
                                      <p:tavLst>
                                        <p:tav tm="0">
                                          <p:val>
                                            <p:fltVal val="0"/>
                                          </p:val>
                                        </p:tav>
                                        <p:tav tm="100000">
                                          <p:val>
                                            <p:strVal val="#ppt_w"/>
                                          </p:val>
                                        </p:tav>
                                      </p:tavLst>
                                    </p:anim>
                                    <p:anim calcmode="lin" valueType="num">
                                      <p:cBhvr>
                                        <p:cTn id="89" dur="500" fill="hold"/>
                                        <p:tgtEl>
                                          <p:spTgt spid="92"/>
                                        </p:tgtEl>
                                        <p:attrNameLst>
                                          <p:attrName>ppt_h</p:attrName>
                                        </p:attrNameLst>
                                      </p:cBhvr>
                                      <p:tavLst>
                                        <p:tav tm="0">
                                          <p:val>
                                            <p:fltVal val="0"/>
                                          </p:val>
                                        </p:tav>
                                        <p:tav tm="100000">
                                          <p:val>
                                            <p:strVal val="#ppt_h"/>
                                          </p:val>
                                        </p:tav>
                                      </p:tavLst>
                                    </p:anim>
                                    <p:animEffect filter="fade">
                                      <p:cBhvr>
                                        <p:cTn id="90" dur="500"/>
                                        <p:tgtEl>
                                          <p:spTgt spid="92"/>
                                        </p:tgtEl>
                                      </p:cBhvr>
                                    </p:animEffect>
                                  </p:childTnLst>
                                </p:cTn>
                              </p:par>
                            </p:childTnLst>
                          </p:cTn>
                        </p:par>
                        <p:par>
                          <p:cTn id="91" fill="hold">
                            <p:stCondLst>
                              <p:cond delay="3000"/>
                            </p:stCondLst>
                            <p:childTnLst>
                              <p:par>
                                <p:cTn id="92" presetID="2" presetClass="entr" presetSubtype="2" fill="hold" grpId="0" nodeType="afterEffect">
                                  <p:stCondLst>
                                    <p:cond delay="0"/>
                                  </p:stCondLst>
                                  <p:childTnLst>
                                    <p:set>
                                      <p:cBhvr>
                                        <p:cTn id="93" dur="1" fill="hold">
                                          <p:stCondLst>
                                            <p:cond delay="0"/>
                                          </p:stCondLst>
                                        </p:cTn>
                                        <p:tgtEl>
                                          <p:spTgt spid="82"/>
                                        </p:tgtEl>
                                        <p:attrNameLst>
                                          <p:attrName>style.visibility</p:attrName>
                                        </p:attrNameLst>
                                      </p:cBhvr>
                                      <p:to>
                                        <p:strVal val="visible"/>
                                      </p:to>
                                    </p:set>
                                    <p:anim calcmode="lin" valueType="num">
                                      <p:cBhvr>
                                        <p:cTn id="94" dur="500" fill="hold"/>
                                        <p:tgtEl>
                                          <p:spTgt spid="82"/>
                                        </p:tgtEl>
                                        <p:attrNameLst>
                                          <p:attrName>ppt_x</p:attrName>
                                        </p:attrNameLst>
                                      </p:cBhvr>
                                      <p:tavLst>
                                        <p:tav tm="0">
                                          <p:val>
                                            <p:strVal val="1+#ppt_w/2"/>
                                          </p:val>
                                        </p:tav>
                                        <p:tav tm="100000">
                                          <p:val>
                                            <p:strVal val="#ppt_x"/>
                                          </p:val>
                                        </p:tav>
                                      </p:tavLst>
                                    </p:anim>
                                    <p:anim calcmode="lin" valueType="num">
                                      <p:cBhvr>
                                        <p:cTn id="95" dur="500" fill="hold"/>
                                        <p:tgtEl>
                                          <p:spTgt spid="82"/>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88"/>
                                        </p:tgtEl>
                                        <p:attrNameLst>
                                          <p:attrName>style.visibility</p:attrName>
                                        </p:attrNameLst>
                                      </p:cBhvr>
                                      <p:to>
                                        <p:strVal val="visible"/>
                                      </p:to>
                                    </p:set>
                                    <p:anim calcmode="lin" valueType="num">
                                      <p:cBhvr>
                                        <p:cTn id="98" dur="500" fill="hold"/>
                                        <p:tgtEl>
                                          <p:spTgt spid="88"/>
                                        </p:tgtEl>
                                        <p:attrNameLst>
                                          <p:attrName>ppt_x</p:attrName>
                                        </p:attrNameLst>
                                      </p:cBhvr>
                                      <p:tavLst>
                                        <p:tav tm="0">
                                          <p:val>
                                            <p:strVal val="1+#ppt_w/2"/>
                                          </p:val>
                                        </p:tav>
                                        <p:tav tm="100000">
                                          <p:val>
                                            <p:strVal val="#ppt_x"/>
                                          </p:val>
                                        </p:tav>
                                      </p:tavLst>
                                    </p:anim>
                                    <p:anim calcmode="lin" valueType="num">
                                      <p:cBhvr>
                                        <p:cTn id="99" dur="500" fill="hold"/>
                                        <p:tgtEl>
                                          <p:spTgt spid="88"/>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300"/>
                                  </p:stCondLst>
                                  <p:childTnLst>
                                    <p:set>
                                      <p:cBhvr>
                                        <p:cTn id="101" dur="1" fill="hold">
                                          <p:stCondLst>
                                            <p:cond delay="0"/>
                                          </p:stCondLst>
                                        </p:cTn>
                                        <p:tgtEl>
                                          <p:spTgt spid="91"/>
                                        </p:tgtEl>
                                        <p:attrNameLst>
                                          <p:attrName>style.visibility</p:attrName>
                                        </p:attrNameLst>
                                      </p:cBhvr>
                                      <p:to>
                                        <p:strVal val="visible"/>
                                      </p:to>
                                    </p:set>
                                    <p:anim calcmode="lin" valueType="num">
                                      <p:cBhvr>
                                        <p:cTn id="102" dur="500" fill="hold"/>
                                        <p:tgtEl>
                                          <p:spTgt spid="91"/>
                                        </p:tgtEl>
                                        <p:attrNameLst>
                                          <p:attrName>ppt_x</p:attrName>
                                        </p:attrNameLst>
                                      </p:cBhvr>
                                      <p:tavLst>
                                        <p:tav tm="0">
                                          <p:val>
                                            <p:strVal val="1+#ppt_w/2"/>
                                          </p:val>
                                        </p:tav>
                                        <p:tav tm="100000">
                                          <p:val>
                                            <p:strVal val="#ppt_x"/>
                                          </p:val>
                                        </p:tav>
                                      </p:tavLst>
                                    </p:anim>
                                    <p:anim calcmode="lin" valueType="num">
                                      <p:cBhvr>
                                        <p:cTn id="103" dur="500" fill="hold"/>
                                        <p:tgtEl>
                                          <p:spTgt spid="91"/>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300"/>
                                  </p:stCondLst>
                                  <p:childTnLst>
                                    <p:set>
                                      <p:cBhvr>
                                        <p:cTn id="105" dur="1" fill="hold">
                                          <p:stCondLst>
                                            <p:cond delay="0"/>
                                          </p:stCondLst>
                                        </p:cTn>
                                        <p:tgtEl>
                                          <p:spTgt spid="85"/>
                                        </p:tgtEl>
                                        <p:attrNameLst>
                                          <p:attrName>style.visibility</p:attrName>
                                        </p:attrNameLst>
                                      </p:cBhvr>
                                      <p:to>
                                        <p:strVal val="visible"/>
                                      </p:to>
                                    </p:set>
                                    <p:anim calcmode="lin" valueType="num">
                                      <p:cBhvr>
                                        <p:cTn id="106" dur="500" fill="hold"/>
                                        <p:tgtEl>
                                          <p:spTgt spid="85"/>
                                        </p:tgtEl>
                                        <p:attrNameLst>
                                          <p:attrName>ppt_x</p:attrName>
                                        </p:attrNameLst>
                                      </p:cBhvr>
                                      <p:tavLst>
                                        <p:tav tm="0">
                                          <p:val>
                                            <p:strVal val="1+#ppt_w/2"/>
                                          </p:val>
                                        </p:tav>
                                        <p:tav tm="100000">
                                          <p:val>
                                            <p:strVal val="#ppt_x"/>
                                          </p:val>
                                        </p:tav>
                                      </p:tavLst>
                                    </p:anim>
                                    <p:anim calcmode="lin" valueType="num">
                                      <p:cBhvr>
                                        <p:cTn id="107"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7" grpId="0" bldLvl="0" animBg="1"/>
      <p:bldP spid="78" grpId="0" bldLvl="0" animBg="1"/>
      <p:bldP spid="79" grpId="0" bldLvl="0" animBg="1"/>
      <p:bldP spid="80" grpId="0" bldLvl="0" animBg="1"/>
      <p:bldP spid="81" grpId="0" bldLvl="0"/>
      <p:bldP spid="82" grpId="0" bldLvl="0"/>
      <p:bldP spid="83" grpId="0" bldLvl="0" animBg="1"/>
      <p:bldP spid="84" grpId="0" bldLvl="0"/>
      <p:bldP spid="85" grpId="0" bldLvl="0"/>
      <p:bldP spid="86" grpId="0" bldLvl="0" animBg="1"/>
      <p:bldP spid="87" grpId="0" bldLvl="0"/>
      <p:bldP spid="88" grpId="0" bldLvl="0"/>
      <p:bldP spid="89" grpId="0" bldLvl="0" animBg="1"/>
      <p:bldP spid="90" grpId="0" bldLvl="0"/>
      <p:bldP spid="91" grpId="0" bldLvl="0"/>
      <p:bldP spid="9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659285"/>
            <a:chOff x="5896029" y="567090"/>
            <a:chExt cx="2542304" cy="1980172"/>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979299"/>
            </a:xfrm>
            <a:prstGeom prst="rect">
              <a:avLst/>
            </a:prstGeom>
            <a:noFill/>
          </p:spPr>
          <p:txBody>
            <a:bodyPr wrap="square" rtlCol="0">
              <a:spAutoFit/>
            </a:bodyPr>
            <a:lstStyle/>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直接连接符 1"/>
          <p:cNvSpPr/>
          <p:nvPr/>
        </p:nvSpPr>
        <p:spPr>
          <a:xfrm>
            <a:off x="3384550" y="2211388"/>
            <a:ext cx="0" cy="1944687"/>
          </a:xfrm>
          <a:prstGeom prst="line">
            <a:avLst/>
          </a:prstGeom>
          <a:ln w="9525" cap="flat" cmpd="sng">
            <a:solidFill>
              <a:schemeClr val="bg1"/>
            </a:solidFill>
            <a:prstDash val="solid"/>
            <a:bevel/>
            <a:headEnd type="none" w="med" len="med"/>
            <a:tailEnd type="none" w="med" len="med"/>
          </a:ln>
        </p:spPr>
      </p:sp>
      <p:sp>
        <p:nvSpPr>
          <p:cNvPr id="74" name="直接连接符 2"/>
          <p:cNvSpPr/>
          <p:nvPr/>
        </p:nvSpPr>
        <p:spPr>
          <a:xfrm>
            <a:off x="5759450" y="2211388"/>
            <a:ext cx="1588" cy="1944687"/>
          </a:xfrm>
          <a:prstGeom prst="line">
            <a:avLst/>
          </a:prstGeom>
          <a:ln w="9525" cap="flat" cmpd="sng">
            <a:solidFill>
              <a:schemeClr val="bg1"/>
            </a:solidFill>
            <a:prstDash val="solid"/>
            <a:bevel/>
            <a:headEnd type="none" w="med" len="med"/>
            <a:tailEnd type="none" w="med" len="med"/>
          </a:ln>
        </p:spPr>
      </p:sp>
      <p:grpSp>
        <p:nvGrpSpPr>
          <p:cNvPr id="75" name="组合 3"/>
          <p:cNvGrpSpPr/>
          <p:nvPr/>
        </p:nvGrpSpPr>
        <p:grpSpPr>
          <a:xfrm>
            <a:off x="6680200" y="1851025"/>
            <a:ext cx="536575" cy="538163"/>
            <a:chOff x="0" y="0"/>
            <a:chExt cx="1410703" cy="1410703"/>
          </a:xfrm>
        </p:grpSpPr>
        <p:grpSp>
          <p:nvGrpSpPr>
            <p:cNvPr id="76" name="组合 4"/>
            <p:cNvGrpSpPr/>
            <p:nvPr/>
          </p:nvGrpSpPr>
          <p:grpSpPr>
            <a:xfrm>
              <a:off x="0" y="0"/>
              <a:ext cx="1410703" cy="1410703"/>
              <a:chOff x="0" y="0"/>
              <a:chExt cx="1410703" cy="1410703"/>
            </a:xfrm>
          </p:grpSpPr>
          <p:sp>
            <p:nvSpPr>
              <p:cNvPr id="78" name="圆角矩形 6"/>
              <p:cNvSpPr/>
              <p:nvPr/>
            </p:nvSpPr>
            <p:spPr>
              <a:xfrm>
                <a:off x="0" y="0"/>
                <a:ext cx="1410703" cy="1410703"/>
              </a:xfrm>
              <a:prstGeom prst="roundRect">
                <a:avLst>
                  <a:gd name="adj" fmla="val 16667"/>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rgbClr val="00CC99"/>
                  </a:solidFill>
                  <a:latin typeface="Arial" panose="020B0604020202020204" pitchFamily="34" charset="0"/>
                  <a:ea typeface="宋体" panose="02010600030101010101" pitchFamily="2" charset="-122"/>
                </a:endParaRPr>
              </a:p>
            </p:txBody>
          </p:sp>
          <p:sp>
            <p:nvSpPr>
              <p:cNvPr id="79" name="圆角矩形 3"/>
              <p:cNvSpPr/>
              <p:nvPr/>
            </p:nvSpPr>
            <p:spPr>
              <a:xfrm>
                <a:off x="237219" y="399625"/>
                <a:ext cx="1173484" cy="1011077"/>
              </a:xfrm>
              <a:custGeom>
                <a:avLst/>
                <a:gdLst>
                  <a:gd name="txL" fmla="*/ 0 w 2635572"/>
                  <a:gd name="txT" fmla="*/ 0 h 2270816"/>
                  <a:gd name="txR" fmla="*/ 2635572 w 2635572"/>
                  <a:gd name="txB" fmla="*/ 2270816 h 2270816"/>
                </a:gdLst>
                <a:ahLst/>
                <a:cxnLst>
                  <a:cxn ang="0">
                    <a:pos x="15659" y="21176"/>
                  </a:cxn>
                  <a:cxn ang="0">
                    <a:pos x="15789" y="13686"/>
                  </a:cxn>
                  <a:cxn ang="0">
                    <a:pos x="26111" y="7983"/>
                  </a:cxn>
                  <a:cxn ang="0">
                    <a:pos x="34916" y="9903"/>
                  </a:cxn>
                  <a:cxn ang="0">
                    <a:pos x="44585" y="2126"/>
                  </a:cxn>
                  <a:cxn ang="0">
                    <a:pos x="58466" y="788"/>
                  </a:cxn>
                  <a:cxn ang="0">
                    <a:pos x="70016" y="0"/>
                  </a:cxn>
                  <a:cxn ang="0">
                    <a:pos x="103391" y="25149"/>
                  </a:cxn>
                  <a:cxn ang="0">
                    <a:pos x="103582" y="68493"/>
                  </a:cxn>
                  <a:cxn ang="0">
                    <a:pos x="82828" y="89246"/>
                  </a:cxn>
                  <a:cxn ang="0">
                    <a:pos x="44098" y="89246"/>
                  </a:cxn>
                  <a:cxn ang="0">
                    <a:pos x="0" y="57119"/>
                  </a:cxn>
                  <a:cxn ang="0">
                    <a:pos x="17471" y="47527"/>
                  </a:cxn>
                  <a:cxn ang="0">
                    <a:pos x="8791" y="49963"/>
                  </a:cxn>
                  <a:cxn ang="0">
                    <a:pos x="25892" y="29141"/>
                  </a:cxn>
                  <a:cxn ang="0">
                    <a:pos x="15659" y="21176"/>
                  </a:cxn>
                </a:cxnLst>
                <a:rect l="txL" t="txT" r="txR" b="txB"/>
                <a:pathLst>
                  <a:path w="2635572" h="2270816">
                    <a:moveTo>
                      <a:pt x="398427" y="538812"/>
                    </a:moveTo>
                    <a:cubicBezTo>
                      <a:pt x="399534" y="475286"/>
                      <a:pt x="400640" y="411761"/>
                      <a:pt x="401747" y="348235"/>
                    </a:cubicBezTo>
                    <a:lnTo>
                      <a:pt x="664373" y="203127"/>
                    </a:lnTo>
                    <a:lnTo>
                      <a:pt x="888428" y="251970"/>
                    </a:lnTo>
                    <a:lnTo>
                      <a:pt x="1134441" y="54087"/>
                    </a:lnTo>
                    <a:lnTo>
                      <a:pt x="1487619" y="20043"/>
                    </a:lnTo>
                    <a:lnTo>
                      <a:pt x="1781496" y="0"/>
                    </a:lnTo>
                    <a:lnTo>
                      <a:pt x="2630705" y="639890"/>
                    </a:lnTo>
                    <a:cubicBezTo>
                      <a:pt x="2632327" y="1000378"/>
                      <a:pt x="2633950" y="1382259"/>
                      <a:pt x="2635572" y="1742747"/>
                    </a:cubicBezTo>
                    <a:cubicBezTo>
                      <a:pt x="2635572" y="2034391"/>
                      <a:pt x="2399147" y="2270816"/>
                      <a:pt x="2107503" y="2270816"/>
                    </a:cubicBezTo>
                    <a:lnTo>
                      <a:pt x="1122046" y="2270816"/>
                    </a:lnTo>
                    <a:lnTo>
                      <a:pt x="0" y="1453355"/>
                    </a:lnTo>
                    <a:lnTo>
                      <a:pt x="444529" y="1209287"/>
                    </a:lnTo>
                    <a:lnTo>
                      <a:pt x="223697" y="1271277"/>
                    </a:lnTo>
                    <a:lnTo>
                      <a:pt x="658799" y="741472"/>
                    </a:lnTo>
                    <a:lnTo>
                      <a:pt x="398427" y="538812"/>
                    </a:lnTo>
                    <a:close/>
                  </a:path>
                </a:pathLst>
              </a:custGeom>
              <a:solidFill>
                <a:srgbClr val="FFFFFF">
                  <a:alpha val="29803"/>
                </a:srgbClr>
              </a:solidFill>
              <a:ln w="25400">
                <a:noFill/>
              </a:ln>
            </p:spPr>
            <p:txBody>
              <a:bodyPr/>
              <a:lstStyle/>
              <a:p>
                <a:endParaRPr lang="zh-CN" altLang="en-US"/>
              </a:p>
            </p:txBody>
          </p:sp>
        </p:grpSp>
        <p:sp useBgFill="1">
          <p:nvSpPr>
            <p:cNvPr id="77" name="圆角矩形 68"/>
            <p:cNvSpPr>
              <a:spLocks noChangeAspect="1"/>
            </p:cNvSpPr>
            <p:nvPr/>
          </p:nvSpPr>
          <p:spPr>
            <a:xfrm flipH="1">
              <a:off x="140429" y="353877"/>
              <a:ext cx="1129844" cy="702949"/>
            </a:xfrm>
            <a:custGeom>
              <a:avLst/>
              <a:gdLst>
                <a:gd name="txL" fmla="*/ 0 w 2534777"/>
                <a:gd name="txT" fmla="*/ 0 h 1577043"/>
                <a:gd name="txR" fmla="*/ 2534777 w 2534777"/>
                <a:gd name="txB" fmla="*/ 1577043 h 1577043"/>
              </a:gdLst>
              <a:ahLst/>
              <a:cxnLst>
                <a:cxn ang="0">
                  <a:pos x="129775" y="40511"/>
                </a:cxn>
                <a:cxn ang="0">
                  <a:pos x="88342" y="81945"/>
                </a:cxn>
                <a:cxn ang="0">
                  <a:pos x="88442" y="82946"/>
                </a:cxn>
                <a:cxn ang="0">
                  <a:pos x="70584" y="110068"/>
                </a:cxn>
                <a:cxn ang="0">
                  <a:pos x="100179" y="139664"/>
                </a:cxn>
                <a:cxn ang="0">
                  <a:pos x="194884" y="139664"/>
                </a:cxn>
                <a:cxn ang="0">
                  <a:pos x="224479" y="110068"/>
                </a:cxn>
                <a:cxn ang="0">
                  <a:pos x="205554" y="82535"/>
                </a:cxn>
                <a:cxn ang="0">
                  <a:pos x="205970" y="80473"/>
                </a:cxn>
                <a:cxn ang="0">
                  <a:pos x="182294" y="56797"/>
                </a:cxn>
                <a:cxn ang="0">
                  <a:pos x="166481" y="63105"/>
                </a:cxn>
                <a:cxn ang="0">
                  <a:pos x="129775" y="40511"/>
                </a:cxn>
                <a:cxn ang="0">
                  <a:pos x="77613" y="0"/>
                </a:cxn>
                <a:cxn ang="0">
                  <a:pos x="23284" y="54329"/>
                </a:cxn>
                <a:cxn ang="0">
                  <a:pos x="23416" y="55641"/>
                </a:cxn>
                <a:cxn ang="0">
                  <a:pos x="0" y="91206"/>
                </a:cxn>
                <a:cxn ang="0">
                  <a:pos x="38806" y="130012"/>
                </a:cxn>
                <a:cxn ang="0">
                  <a:pos x="70633" y="130012"/>
                </a:cxn>
                <a:cxn ang="0">
                  <a:pos x="65403" y="120522"/>
                </a:cxn>
                <a:cxn ang="0">
                  <a:pos x="58216" y="120522"/>
                </a:cxn>
                <a:cxn ang="0">
                  <a:pos x="27142" y="89448"/>
                </a:cxn>
                <a:cxn ang="0">
                  <a:pos x="45893" y="60970"/>
                </a:cxn>
                <a:cxn ang="0">
                  <a:pos x="45787" y="59920"/>
                </a:cxn>
                <a:cxn ang="0">
                  <a:pos x="89290" y="16416"/>
                </a:cxn>
                <a:cxn ang="0">
                  <a:pos x="124247" y="34309"/>
                </a:cxn>
                <a:cxn ang="0">
                  <a:pos x="128208" y="33910"/>
                </a:cxn>
                <a:cxn ang="0">
                  <a:pos x="136799" y="34826"/>
                </a:cxn>
                <a:cxn ang="0">
                  <a:pos x="144433" y="33515"/>
                </a:cxn>
                <a:cxn ang="0">
                  <a:pos x="169244" y="57892"/>
                </a:cxn>
                <a:cxn ang="0">
                  <a:pos x="177365" y="53174"/>
                </a:cxn>
                <a:cxn ang="0">
                  <a:pos x="177522" y="52399"/>
                </a:cxn>
                <a:cxn ang="0">
                  <a:pos x="146477" y="21354"/>
                </a:cxn>
                <a:cxn ang="0">
                  <a:pos x="125742" y="29626"/>
                </a:cxn>
                <a:cxn ang="0">
                  <a:pos x="77613" y="0"/>
                </a:cxn>
              </a:cxnLst>
              <a:rect l="txL" t="txT" r="txR" b="txB"/>
              <a:pathLst>
                <a:path w="2534777" h="1577043">
                  <a:moveTo>
                    <a:pt x="1465394" y="457443"/>
                  </a:moveTo>
                  <a:cubicBezTo>
                    <a:pt x="1207004" y="457443"/>
                    <a:pt x="997537" y="666911"/>
                    <a:pt x="997537" y="925301"/>
                  </a:cubicBezTo>
                  <a:cubicBezTo>
                    <a:pt x="997537" y="929084"/>
                    <a:pt x="997581" y="932858"/>
                    <a:pt x="998675" y="936595"/>
                  </a:cubicBezTo>
                  <a:cubicBezTo>
                    <a:pt x="879937" y="987444"/>
                    <a:pt x="797027" y="1105469"/>
                    <a:pt x="797027" y="1242860"/>
                  </a:cubicBezTo>
                  <a:cubicBezTo>
                    <a:pt x="797027" y="1427423"/>
                    <a:pt x="946647" y="1577043"/>
                    <a:pt x="1131210" y="1577043"/>
                  </a:cubicBezTo>
                  <a:lnTo>
                    <a:pt x="2200595" y="1577043"/>
                  </a:lnTo>
                  <a:cubicBezTo>
                    <a:pt x="2385158" y="1577043"/>
                    <a:pt x="2534777" y="1427423"/>
                    <a:pt x="2534777" y="1242860"/>
                  </a:cubicBezTo>
                  <a:cubicBezTo>
                    <a:pt x="2534777" y="1100889"/>
                    <a:pt x="2446245" y="979593"/>
                    <a:pt x="2321074" y="931958"/>
                  </a:cubicBezTo>
                  <a:lnTo>
                    <a:pt x="2325772" y="908676"/>
                  </a:lnTo>
                  <a:cubicBezTo>
                    <a:pt x="2325772" y="761025"/>
                    <a:pt x="2206078" y="641330"/>
                    <a:pt x="2058426" y="641330"/>
                  </a:cubicBezTo>
                  <a:cubicBezTo>
                    <a:pt x="1989101" y="641330"/>
                    <a:pt x="1925937" y="667718"/>
                    <a:pt x="1879867" y="712568"/>
                  </a:cubicBezTo>
                  <a:cubicBezTo>
                    <a:pt x="1804227" y="560778"/>
                    <a:pt x="1646877" y="457443"/>
                    <a:pt x="1465394" y="457443"/>
                  </a:cubicBezTo>
                  <a:close/>
                  <a:moveTo>
                    <a:pt x="876386" y="0"/>
                  </a:moveTo>
                  <a:cubicBezTo>
                    <a:pt x="537576" y="0"/>
                    <a:pt x="262915" y="274661"/>
                    <a:pt x="262915" y="613471"/>
                  </a:cubicBezTo>
                  <a:cubicBezTo>
                    <a:pt x="262915" y="618431"/>
                    <a:pt x="262973" y="623380"/>
                    <a:pt x="264408" y="628281"/>
                  </a:cubicBezTo>
                  <a:cubicBezTo>
                    <a:pt x="108715" y="694956"/>
                    <a:pt x="0" y="849714"/>
                    <a:pt x="0" y="1029866"/>
                  </a:cubicBezTo>
                  <a:cubicBezTo>
                    <a:pt x="0" y="1271872"/>
                    <a:pt x="196187" y="1468058"/>
                    <a:pt x="438192" y="1468058"/>
                  </a:cubicBezTo>
                  <a:lnTo>
                    <a:pt x="797580" y="1468058"/>
                  </a:lnTo>
                  <a:cubicBezTo>
                    <a:pt x="770868" y="1437112"/>
                    <a:pt x="750667" y="1400796"/>
                    <a:pt x="738512" y="1360901"/>
                  </a:cubicBezTo>
                  <a:lnTo>
                    <a:pt x="657367" y="1360901"/>
                  </a:lnTo>
                  <a:cubicBezTo>
                    <a:pt x="463583" y="1360901"/>
                    <a:pt x="306487" y="1203806"/>
                    <a:pt x="306487" y="1010021"/>
                  </a:cubicBezTo>
                  <a:cubicBezTo>
                    <a:pt x="306487" y="865765"/>
                    <a:pt x="393540" y="741844"/>
                    <a:pt x="518211" y="688454"/>
                  </a:cubicBezTo>
                  <a:cubicBezTo>
                    <a:pt x="517061" y="684530"/>
                    <a:pt x="517015" y="680567"/>
                    <a:pt x="517015" y="676596"/>
                  </a:cubicBezTo>
                  <a:cubicBezTo>
                    <a:pt x="517015" y="405295"/>
                    <a:pt x="736949" y="185362"/>
                    <a:pt x="1008249" y="185362"/>
                  </a:cubicBezTo>
                  <a:cubicBezTo>
                    <a:pt x="1171061" y="185362"/>
                    <a:pt x="1315374" y="264570"/>
                    <a:pt x="1402972" y="387409"/>
                  </a:cubicBezTo>
                  <a:cubicBezTo>
                    <a:pt x="1417561" y="383558"/>
                    <a:pt x="1432554" y="382900"/>
                    <a:pt x="1447701" y="382900"/>
                  </a:cubicBezTo>
                  <a:cubicBezTo>
                    <a:pt x="1480947" y="382900"/>
                    <a:pt x="1513452" y="386072"/>
                    <a:pt x="1544707" y="393247"/>
                  </a:cubicBezTo>
                  <a:cubicBezTo>
                    <a:pt x="1571543" y="383219"/>
                    <a:pt x="1600669" y="378436"/>
                    <a:pt x="1630912" y="378436"/>
                  </a:cubicBezTo>
                  <a:cubicBezTo>
                    <a:pt x="1784119" y="378436"/>
                    <a:pt x="1908658" y="501175"/>
                    <a:pt x="1911067" y="653695"/>
                  </a:cubicBezTo>
                  <a:cubicBezTo>
                    <a:pt x="1937034" y="629476"/>
                    <a:pt x="1968219" y="611266"/>
                    <a:pt x="2002778" y="600430"/>
                  </a:cubicBezTo>
                  <a:lnTo>
                    <a:pt x="2004545" y="591672"/>
                  </a:lnTo>
                  <a:cubicBezTo>
                    <a:pt x="2004545" y="398068"/>
                    <a:pt x="1847598" y="241118"/>
                    <a:pt x="1653991" y="241118"/>
                  </a:cubicBezTo>
                  <a:cubicBezTo>
                    <a:pt x="1563090" y="241118"/>
                    <a:pt x="1480267" y="275719"/>
                    <a:pt x="1419859" y="334529"/>
                  </a:cubicBezTo>
                  <a:cubicBezTo>
                    <a:pt x="1320676" y="135496"/>
                    <a:pt x="1114354" y="0"/>
                    <a:pt x="876386" y="0"/>
                  </a:cubicBezTo>
                  <a:close/>
                </a:path>
              </a:pathLst>
            </a:custGeom>
            <a:ln w="25400">
              <a:noFill/>
            </a:ln>
          </p:spPr>
          <p:txBody>
            <a:bodyPr/>
            <a:lstStyle/>
            <a:p>
              <a:endParaRPr lang="zh-CN" altLang="en-US"/>
            </a:p>
          </p:txBody>
        </p:sp>
      </p:grpSp>
      <p:grpSp>
        <p:nvGrpSpPr>
          <p:cNvPr id="80" name="组合 8"/>
          <p:cNvGrpSpPr/>
          <p:nvPr/>
        </p:nvGrpSpPr>
        <p:grpSpPr>
          <a:xfrm>
            <a:off x="1927225" y="1851025"/>
            <a:ext cx="536575" cy="538163"/>
            <a:chOff x="0" y="0"/>
            <a:chExt cx="1410703" cy="1410703"/>
          </a:xfrm>
        </p:grpSpPr>
        <p:sp>
          <p:nvSpPr>
            <p:cNvPr id="81" name="圆角矩形 9"/>
            <p:cNvSpPr/>
            <p:nvPr/>
          </p:nvSpPr>
          <p:spPr>
            <a:xfrm>
              <a:off x="0" y="0"/>
              <a:ext cx="1410703" cy="1410703"/>
            </a:xfrm>
            <a:prstGeom prst="roundRect">
              <a:avLst>
                <a:gd name="adj" fmla="val 16667"/>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rgbClr val="00CC99"/>
                </a:solidFill>
                <a:latin typeface="Arial" panose="020B0604020202020204" pitchFamily="34" charset="0"/>
                <a:ea typeface="宋体" panose="02010600030101010101" pitchFamily="2" charset="-122"/>
              </a:endParaRPr>
            </a:p>
          </p:txBody>
        </p:sp>
        <p:sp>
          <p:nvSpPr>
            <p:cNvPr id="82" name="任意多边形 10"/>
            <p:cNvSpPr/>
            <p:nvPr/>
          </p:nvSpPr>
          <p:spPr>
            <a:xfrm>
              <a:off x="277851" y="328174"/>
              <a:ext cx="1132851" cy="1082529"/>
            </a:xfrm>
            <a:custGeom>
              <a:avLst/>
              <a:gdLst>
                <a:gd name="txL" fmla="*/ 0 w 2544311"/>
                <a:gd name="txT" fmla="*/ 0 h 2431293"/>
                <a:gd name="txR" fmla="*/ 2544311 w 2544311"/>
                <a:gd name="txB" fmla="*/ 2431293 h 2431293"/>
              </a:gdLst>
              <a:ahLst/>
              <a:cxnLst>
                <a:cxn ang="0">
                  <a:pos x="74891" y="0"/>
                </a:cxn>
                <a:cxn ang="0">
                  <a:pos x="99995" y="23173"/>
                </a:cxn>
                <a:cxn ang="0">
                  <a:pos x="99995" y="74799"/>
                </a:cxn>
                <a:cxn ang="0">
                  <a:pos x="79242" y="95553"/>
                </a:cxn>
                <a:cxn ang="0">
                  <a:pos x="35611" y="95553"/>
                </a:cxn>
                <a:cxn ang="0">
                  <a:pos x="9" y="66393"/>
                </a:cxn>
                <a:cxn ang="0">
                  <a:pos x="13258" y="57437"/>
                </a:cxn>
                <a:cxn ang="0">
                  <a:pos x="16389" y="53034"/>
                </a:cxn>
                <a:cxn ang="0">
                  <a:pos x="630" y="42339"/>
                </a:cxn>
                <a:cxn ang="0">
                  <a:pos x="14418" y="40937"/>
                </a:cxn>
                <a:cxn ang="0">
                  <a:pos x="2352" y="26261"/>
                </a:cxn>
                <a:cxn ang="0">
                  <a:pos x="12821" y="27416"/>
                </a:cxn>
                <a:cxn ang="0">
                  <a:pos x="0" y="18167"/>
                </a:cxn>
                <a:cxn ang="0">
                  <a:pos x="20496" y="8974"/>
                </a:cxn>
                <a:cxn ang="0">
                  <a:pos x="74891" y="0"/>
                </a:cxn>
              </a:cxnLst>
              <a:rect l="txL" t="txT" r="txR" b="txB"/>
              <a:pathLst>
                <a:path w="2544311" h="2431293">
                  <a:moveTo>
                    <a:pt x="1905551" y="0"/>
                  </a:moveTo>
                  <a:lnTo>
                    <a:pt x="2544311" y="589638"/>
                  </a:lnTo>
                  <a:lnTo>
                    <a:pt x="2544311" y="1903224"/>
                  </a:lnTo>
                  <a:cubicBezTo>
                    <a:pt x="2544311" y="2194868"/>
                    <a:pt x="2307886" y="2431293"/>
                    <a:pt x="2016242" y="2431293"/>
                  </a:cubicBezTo>
                  <a:lnTo>
                    <a:pt x="906105" y="2431293"/>
                  </a:lnTo>
                  <a:lnTo>
                    <a:pt x="236" y="1689332"/>
                  </a:lnTo>
                  <a:lnTo>
                    <a:pt x="337329" y="1461434"/>
                  </a:lnTo>
                  <a:lnTo>
                    <a:pt x="416998" y="1349404"/>
                  </a:lnTo>
                  <a:cubicBezTo>
                    <a:pt x="422398" y="1349618"/>
                    <a:pt x="10643" y="1077077"/>
                    <a:pt x="16043" y="1077291"/>
                  </a:cubicBezTo>
                  <a:lnTo>
                    <a:pt x="366874" y="1041623"/>
                  </a:lnTo>
                  <a:lnTo>
                    <a:pt x="59845" y="668194"/>
                  </a:lnTo>
                  <a:lnTo>
                    <a:pt x="326236" y="697575"/>
                  </a:lnTo>
                  <a:lnTo>
                    <a:pt x="0" y="462254"/>
                  </a:lnTo>
                  <a:lnTo>
                    <a:pt x="521498" y="228332"/>
                  </a:lnTo>
                  <a:lnTo>
                    <a:pt x="1905551" y="0"/>
                  </a:lnTo>
                  <a:close/>
                </a:path>
              </a:pathLst>
            </a:custGeom>
            <a:solidFill>
              <a:srgbClr val="FFFFFF">
                <a:alpha val="29803"/>
              </a:srgbClr>
            </a:solidFill>
            <a:ln w="25400">
              <a:noFill/>
            </a:ln>
          </p:spPr>
          <p:txBody>
            <a:bodyPr/>
            <a:lstStyle/>
            <a:p>
              <a:endParaRPr lang="zh-CN" altLang="en-US"/>
            </a:p>
          </p:txBody>
        </p:sp>
        <p:sp useBgFill="1">
          <p:nvSpPr>
            <p:cNvPr id="83" name="矩形 60"/>
            <p:cNvSpPr/>
            <p:nvPr/>
          </p:nvSpPr>
          <p:spPr>
            <a:xfrm>
              <a:off x="279906" y="325645"/>
              <a:ext cx="850891" cy="759413"/>
            </a:xfrm>
            <a:custGeom>
              <a:avLst/>
              <a:gdLst>
                <a:gd name="txL" fmla="*/ 0 w 816827"/>
                <a:gd name="txT" fmla="*/ 0 h 729011"/>
                <a:gd name="txR" fmla="*/ 816827 w 816827"/>
                <a:gd name="txB" fmla="*/ 729011 h 729011"/>
              </a:gdLst>
              <a:ahLst/>
              <a:cxnLst>
                <a:cxn ang="0">
                  <a:pos x="461670" y="664951"/>
                </a:cxn>
                <a:cxn ang="0">
                  <a:pos x="461670" y="758449"/>
                </a:cxn>
                <a:cxn ang="0">
                  <a:pos x="851537" y="758449"/>
                </a:cxn>
                <a:cxn ang="0">
                  <a:pos x="851537" y="664951"/>
                </a:cxn>
                <a:cxn ang="0">
                  <a:pos x="461670" y="664951"/>
                </a:cxn>
                <a:cxn ang="0">
                  <a:pos x="0" y="599327"/>
                </a:cxn>
                <a:cxn ang="0">
                  <a:pos x="923340" y="599327"/>
                </a:cxn>
                <a:cxn ang="0">
                  <a:pos x="923340" y="824074"/>
                </a:cxn>
                <a:cxn ang="0">
                  <a:pos x="0" y="824074"/>
                </a:cxn>
                <a:cxn ang="0">
                  <a:pos x="0" y="599327"/>
                </a:cxn>
                <a:cxn ang="0">
                  <a:pos x="189764" y="365287"/>
                </a:cxn>
                <a:cxn ang="0">
                  <a:pos x="189764" y="458787"/>
                </a:cxn>
                <a:cxn ang="0">
                  <a:pos x="851536" y="458787"/>
                </a:cxn>
                <a:cxn ang="0">
                  <a:pos x="851536" y="365287"/>
                </a:cxn>
                <a:cxn ang="0">
                  <a:pos x="189764" y="365287"/>
                </a:cxn>
                <a:cxn ang="0">
                  <a:pos x="0" y="299663"/>
                </a:cxn>
                <a:cxn ang="0">
                  <a:pos x="923340" y="299663"/>
                </a:cxn>
                <a:cxn ang="0">
                  <a:pos x="923340" y="524411"/>
                </a:cxn>
                <a:cxn ang="0">
                  <a:pos x="0" y="524411"/>
                </a:cxn>
                <a:cxn ang="0">
                  <a:pos x="0" y="299663"/>
                </a:cxn>
                <a:cxn ang="0">
                  <a:pos x="564252" y="65624"/>
                </a:cxn>
                <a:cxn ang="0">
                  <a:pos x="564252" y="159122"/>
                </a:cxn>
                <a:cxn ang="0">
                  <a:pos x="851536" y="159122"/>
                </a:cxn>
                <a:cxn ang="0">
                  <a:pos x="851536" y="65624"/>
                </a:cxn>
                <a:cxn ang="0">
                  <a:pos x="564252" y="65624"/>
                </a:cxn>
                <a:cxn ang="0">
                  <a:pos x="0" y="0"/>
                </a:cxn>
                <a:cxn ang="0">
                  <a:pos x="923340" y="0"/>
                </a:cxn>
                <a:cxn ang="0">
                  <a:pos x="923340" y="224746"/>
                </a:cxn>
                <a:cxn ang="0">
                  <a:pos x="0" y="224746"/>
                </a:cxn>
                <a:cxn ang="0">
                  <a:pos x="0" y="0"/>
                </a:cxn>
              </a:cxnLst>
              <a:rect l="txL" t="txT" r="txR" b="txB"/>
              <a:pathLst>
                <a:path w="816827" h="729011">
                  <a:moveTo>
                    <a:pt x="408414" y="588244"/>
                  </a:moveTo>
                  <a:lnTo>
                    <a:pt x="408414" y="670957"/>
                  </a:lnTo>
                  <a:lnTo>
                    <a:pt x="753307" y="670957"/>
                  </a:lnTo>
                  <a:lnTo>
                    <a:pt x="753307" y="588244"/>
                  </a:lnTo>
                  <a:lnTo>
                    <a:pt x="408414" y="588244"/>
                  </a:lnTo>
                  <a:close/>
                  <a:moveTo>
                    <a:pt x="0" y="530190"/>
                  </a:moveTo>
                  <a:lnTo>
                    <a:pt x="816827" y="530190"/>
                  </a:lnTo>
                  <a:lnTo>
                    <a:pt x="816827" y="729011"/>
                  </a:lnTo>
                  <a:lnTo>
                    <a:pt x="0" y="729011"/>
                  </a:lnTo>
                  <a:lnTo>
                    <a:pt x="0" y="530190"/>
                  </a:lnTo>
                  <a:close/>
                  <a:moveTo>
                    <a:pt x="167873" y="323149"/>
                  </a:moveTo>
                  <a:lnTo>
                    <a:pt x="167873" y="405862"/>
                  </a:lnTo>
                  <a:lnTo>
                    <a:pt x="753306" y="405862"/>
                  </a:lnTo>
                  <a:lnTo>
                    <a:pt x="753306" y="323149"/>
                  </a:lnTo>
                  <a:lnTo>
                    <a:pt x="167873" y="323149"/>
                  </a:lnTo>
                  <a:close/>
                  <a:moveTo>
                    <a:pt x="0" y="265095"/>
                  </a:moveTo>
                  <a:lnTo>
                    <a:pt x="816827" y="265095"/>
                  </a:lnTo>
                  <a:lnTo>
                    <a:pt x="816827" y="463916"/>
                  </a:lnTo>
                  <a:lnTo>
                    <a:pt x="0" y="463916"/>
                  </a:lnTo>
                  <a:lnTo>
                    <a:pt x="0" y="265095"/>
                  </a:lnTo>
                  <a:close/>
                  <a:moveTo>
                    <a:pt x="499162" y="58054"/>
                  </a:moveTo>
                  <a:lnTo>
                    <a:pt x="499162" y="140767"/>
                  </a:lnTo>
                  <a:lnTo>
                    <a:pt x="753306" y="140767"/>
                  </a:lnTo>
                  <a:lnTo>
                    <a:pt x="753306" y="58054"/>
                  </a:lnTo>
                  <a:lnTo>
                    <a:pt x="499162" y="58054"/>
                  </a:lnTo>
                  <a:close/>
                  <a:moveTo>
                    <a:pt x="0" y="0"/>
                  </a:moveTo>
                  <a:lnTo>
                    <a:pt x="816827" y="0"/>
                  </a:lnTo>
                  <a:lnTo>
                    <a:pt x="816827" y="198821"/>
                  </a:lnTo>
                  <a:lnTo>
                    <a:pt x="0" y="198821"/>
                  </a:lnTo>
                  <a:lnTo>
                    <a:pt x="0" y="0"/>
                  </a:lnTo>
                  <a:close/>
                </a:path>
              </a:pathLst>
            </a:custGeom>
            <a:ln w="25400">
              <a:noFill/>
            </a:ln>
          </p:spPr>
          <p:txBody>
            <a:bodyPr/>
            <a:lstStyle/>
            <a:p>
              <a:endParaRPr lang="zh-CN" altLang="en-US"/>
            </a:p>
          </p:txBody>
        </p:sp>
      </p:grpSp>
      <p:grpSp>
        <p:nvGrpSpPr>
          <p:cNvPr id="84" name="组合 12"/>
          <p:cNvGrpSpPr/>
          <p:nvPr/>
        </p:nvGrpSpPr>
        <p:grpSpPr>
          <a:xfrm>
            <a:off x="4303713" y="1851025"/>
            <a:ext cx="536575" cy="538163"/>
            <a:chOff x="0" y="0"/>
            <a:chExt cx="1410703" cy="1410703"/>
          </a:xfrm>
        </p:grpSpPr>
        <p:sp>
          <p:nvSpPr>
            <p:cNvPr id="85" name="圆角矩形 13"/>
            <p:cNvSpPr/>
            <p:nvPr/>
          </p:nvSpPr>
          <p:spPr>
            <a:xfrm>
              <a:off x="0" y="0"/>
              <a:ext cx="1410703" cy="1410703"/>
            </a:xfrm>
            <a:prstGeom prst="roundRect">
              <a:avLst>
                <a:gd name="adj" fmla="val 16667"/>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rgbClr val="00CC99"/>
                </a:solidFill>
                <a:latin typeface="Arial" panose="020B0604020202020204" pitchFamily="34" charset="0"/>
                <a:ea typeface="宋体" panose="02010600030101010101" pitchFamily="2" charset="-122"/>
              </a:endParaRPr>
            </a:p>
          </p:txBody>
        </p:sp>
        <p:sp>
          <p:nvSpPr>
            <p:cNvPr id="86" name="任意多边形 14"/>
            <p:cNvSpPr/>
            <p:nvPr/>
          </p:nvSpPr>
          <p:spPr>
            <a:xfrm>
              <a:off x="282594" y="284649"/>
              <a:ext cx="1128107" cy="1126054"/>
            </a:xfrm>
            <a:custGeom>
              <a:avLst/>
              <a:gdLst>
                <a:gd name="txL" fmla="*/ 0 w 1128107"/>
                <a:gd name="txT" fmla="*/ 0 h 1126054"/>
                <a:gd name="txR" fmla="*/ 1128107 w 1128107"/>
                <a:gd name="txB" fmla="*/ 1126054 h 1126054"/>
              </a:gdLst>
              <a:ahLst/>
              <a:cxnLst>
                <a:cxn ang="0">
                  <a:pos x="2105" y="0"/>
                </a:cxn>
                <a:cxn ang="0">
                  <a:pos x="398111" y="0"/>
                </a:cxn>
                <a:cxn ang="0">
                  <a:pos x="453960" y="51195"/>
                </a:cxn>
                <a:cxn ang="0">
                  <a:pos x="469958" y="0"/>
                </a:cxn>
                <a:cxn ang="0">
                  <a:pos x="838821" y="0"/>
                </a:cxn>
                <a:cxn ang="0">
                  <a:pos x="1125726" y="217953"/>
                </a:cxn>
                <a:cxn ang="0">
                  <a:pos x="1128107" y="890932"/>
                </a:cxn>
                <a:cxn ang="0">
                  <a:pos x="892985" y="1126054"/>
                </a:cxn>
                <a:cxn ang="0">
                  <a:pos x="337738" y="1126054"/>
                </a:cxn>
                <a:cxn ang="0">
                  <a:pos x="2504" y="838560"/>
                </a:cxn>
                <a:cxn ang="0">
                  <a:pos x="2105" y="838474"/>
                </a:cxn>
                <a:cxn ang="0">
                  <a:pos x="32" y="451928"/>
                </a:cxn>
                <a:cxn ang="0">
                  <a:pos x="64017" y="453319"/>
                </a:cxn>
                <a:cxn ang="0">
                  <a:pos x="0" y="394637"/>
                </a:cxn>
                <a:cxn ang="0">
                  <a:pos x="20" y="390433"/>
                </a:cxn>
                <a:cxn ang="0">
                  <a:pos x="2105" y="0"/>
                </a:cxn>
              </a:cxnLst>
              <a:rect l="txL" t="txT" r="txR" b="txB"/>
              <a:pathLst>
                <a:path w="1128107" h="1126054">
                  <a:moveTo>
                    <a:pt x="2105" y="0"/>
                  </a:moveTo>
                  <a:lnTo>
                    <a:pt x="398111" y="0"/>
                  </a:lnTo>
                  <a:lnTo>
                    <a:pt x="453960" y="51195"/>
                  </a:lnTo>
                  <a:lnTo>
                    <a:pt x="469958" y="0"/>
                  </a:lnTo>
                  <a:lnTo>
                    <a:pt x="838821" y="0"/>
                  </a:lnTo>
                  <a:lnTo>
                    <a:pt x="1125726" y="217953"/>
                  </a:lnTo>
                  <a:cubicBezTo>
                    <a:pt x="1126520" y="442280"/>
                    <a:pt x="1127313" y="666606"/>
                    <a:pt x="1128107" y="890932"/>
                  </a:cubicBezTo>
                  <a:cubicBezTo>
                    <a:pt x="1128107" y="1020786"/>
                    <a:pt x="1022839" y="1126054"/>
                    <a:pt x="892985" y="1126054"/>
                  </a:cubicBezTo>
                  <a:lnTo>
                    <a:pt x="337738" y="1126054"/>
                  </a:lnTo>
                  <a:lnTo>
                    <a:pt x="2504" y="838560"/>
                  </a:lnTo>
                  <a:lnTo>
                    <a:pt x="2105" y="838474"/>
                  </a:lnTo>
                  <a:cubicBezTo>
                    <a:pt x="1413" y="709409"/>
                    <a:pt x="1066" y="644657"/>
                    <a:pt x="32" y="451928"/>
                  </a:cubicBezTo>
                  <a:lnTo>
                    <a:pt x="64017" y="453319"/>
                  </a:lnTo>
                  <a:lnTo>
                    <a:pt x="0" y="394637"/>
                  </a:lnTo>
                  <a:cubicBezTo>
                    <a:pt x="6" y="393286"/>
                    <a:pt x="13" y="391885"/>
                    <a:pt x="20" y="390433"/>
                  </a:cubicBezTo>
                  <a:lnTo>
                    <a:pt x="2105" y="0"/>
                  </a:lnTo>
                  <a:close/>
                </a:path>
              </a:pathLst>
            </a:custGeom>
            <a:solidFill>
              <a:srgbClr val="FFFFFF">
                <a:alpha val="29803"/>
              </a:srgbClr>
            </a:solidFill>
            <a:ln w="25400">
              <a:noFill/>
            </a:ln>
          </p:spPr>
          <p:txBody>
            <a:bodyPr/>
            <a:lstStyle/>
            <a:p>
              <a:endParaRPr lang="zh-CN" altLang="en-US"/>
            </a:p>
          </p:txBody>
        </p:sp>
        <p:sp useBgFill="1">
          <p:nvSpPr>
            <p:cNvPr id="87" name="图文框 9"/>
            <p:cNvSpPr/>
            <p:nvPr/>
          </p:nvSpPr>
          <p:spPr>
            <a:xfrm>
              <a:off x="284699" y="284648"/>
              <a:ext cx="841304" cy="841406"/>
            </a:xfrm>
            <a:custGeom>
              <a:avLst/>
              <a:gdLst>
                <a:gd name="txL" fmla="*/ 0 w 637287"/>
                <a:gd name="txT" fmla="*/ 0 h 637366"/>
                <a:gd name="txR" fmla="*/ 637287 w 637287"/>
                <a:gd name="txB" fmla="*/ 637366 h 637366"/>
              </a:gdLst>
              <a:ahLst/>
              <a:cxnLst>
                <a:cxn ang="0">
                  <a:pos x="1466185" y="1274522"/>
                </a:cxn>
                <a:cxn ang="0">
                  <a:pos x="1297460" y="1443244"/>
                </a:cxn>
                <a:cxn ang="0">
                  <a:pos x="1038747" y="1274522"/>
                </a:cxn>
                <a:cxn ang="0">
                  <a:pos x="1207469" y="1443244"/>
                </a:cxn>
                <a:cxn ang="0">
                  <a:pos x="1038747" y="1274522"/>
                </a:cxn>
                <a:cxn ang="0">
                  <a:pos x="427438" y="1038919"/>
                </a:cxn>
                <a:cxn ang="0">
                  <a:pos x="258715" y="1207643"/>
                </a:cxn>
                <a:cxn ang="0">
                  <a:pos x="124652" y="904858"/>
                </a:cxn>
                <a:cxn ang="0">
                  <a:pos x="561500" y="1341704"/>
                </a:cxn>
                <a:cxn ang="0">
                  <a:pos x="124652" y="904858"/>
                </a:cxn>
                <a:cxn ang="0">
                  <a:pos x="902402" y="780207"/>
                </a:cxn>
                <a:cxn ang="0">
                  <a:pos x="1192918" y="780209"/>
                </a:cxn>
                <a:cxn ang="0">
                  <a:pos x="1343814" y="909564"/>
                </a:cxn>
                <a:cxn ang="0">
                  <a:pos x="1466185" y="780209"/>
                </a:cxn>
                <a:cxn ang="0">
                  <a:pos x="1466185" y="1168275"/>
                </a:cxn>
                <a:cxn ang="0">
                  <a:pos x="1343814" y="1168278"/>
                </a:cxn>
                <a:cxn ang="0">
                  <a:pos x="1038747" y="1168275"/>
                </a:cxn>
                <a:cxn ang="0">
                  <a:pos x="902402" y="1038923"/>
                </a:cxn>
                <a:cxn ang="0">
                  <a:pos x="780031" y="1443244"/>
                </a:cxn>
                <a:cxn ang="0">
                  <a:pos x="0" y="780207"/>
                </a:cxn>
                <a:cxn ang="0">
                  <a:pos x="686153" y="1466354"/>
                </a:cxn>
                <a:cxn ang="0">
                  <a:pos x="0" y="780207"/>
                </a:cxn>
                <a:cxn ang="0">
                  <a:pos x="1207469" y="258712"/>
                </a:cxn>
                <a:cxn ang="0">
                  <a:pos x="1038747" y="427436"/>
                </a:cxn>
                <a:cxn ang="0">
                  <a:pos x="258715" y="258712"/>
                </a:cxn>
                <a:cxn ang="0">
                  <a:pos x="427438" y="427436"/>
                </a:cxn>
                <a:cxn ang="0">
                  <a:pos x="258715" y="258712"/>
                </a:cxn>
                <a:cxn ang="0">
                  <a:pos x="904684" y="561496"/>
                </a:cxn>
                <a:cxn ang="0">
                  <a:pos x="1341533" y="124652"/>
                </a:cxn>
                <a:cxn ang="0">
                  <a:pos x="124652" y="124652"/>
                </a:cxn>
                <a:cxn ang="0">
                  <a:pos x="561500" y="561496"/>
                </a:cxn>
                <a:cxn ang="0">
                  <a:pos x="124652" y="124652"/>
                </a:cxn>
                <a:cxn ang="0">
                  <a:pos x="1466185" y="0"/>
                </a:cxn>
                <a:cxn ang="0">
                  <a:pos x="780031" y="686148"/>
                </a:cxn>
                <a:cxn ang="0">
                  <a:pos x="0" y="0"/>
                </a:cxn>
                <a:cxn ang="0">
                  <a:pos x="686153" y="686148"/>
                </a:cxn>
                <a:cxn ang="0">
                  <a:pos x="0" y="0"/>
                </a:cxn>
              </a:cxnLst>
              <a:rect l="txL" t="txT" r="txR" b="txB"/>
              <a:pathLst>
                <a:path w="637287" h="637366">
                  <a:moveTo>
                    <a:pt x="563950" y="553984"/>
                  </a:moveTo>
                  <a:lnTo>
                    <a:pt x="637287" y="553984"/>
                  </a:lnTo>
                  <a:lnTo>
                    <a:pt x="637287" y="627321"/>
                  </a:lnTo>
                  <a:lnTo>
                    <a:pt x="563950" y="627321"/>
                  </a:lnTo>
                  <a:lnTo>
                    <a:pt x="563950" y="553984"/>
                  </a:lnTo>
                  <a:close/>
                  <a:moveTo>
                    <a:pt x="451498" y="553984"/>
                  </a:moveTo>
                  <a:lnTo>
                    <a:pt x="524835" y="553984"/>
                  </a:lnTo>
                  <a:lnTo>
                    <a:pt x="524835" y="627321"/>
                  </a:lnTo>
                  <a:lnTo>
                    <a:pt x="451498" y="627321"/>
                  </a:lnTo>
                  <a:lnTo>
                    <a:pt x="451498" y="553984"/>
                  </a:lnTo>
                  <a:close/>
                  <a:moveTo>
                    <a:pt x="112452" y="451577"/>
                  </a:moveTo>
                  <a:lnTo>
                    <a:pt x="185789" y="451577"/>
                  </a:lnTo>
                  <a:lnTo>
                    <a:pt x="185789" y="524914"/>
                  </a:lnTo>
                  <a:lnTo>
                    <a:pt x="112452" y="524914"/>
                  </a:lnTo>
                  <a:lnTo>
                    <a:pt x="112452" y="451577"/>
                  </a:lnTo>
                  <a:close/>
                  <a:moveTo>
                    <a:pt x="54181" y="393306"/>
                  </a:moveTo>
                  <a:lnTo>
                    <a:pt x="54181" y="583185"/>
                  </a:lnTo>
                  <a:lnTo>
                    <a:pt x="244060" y="583185"/>
                  </a:lnTo>
                  <a:lnTo>
                    <a:pt x="244060" y="393306"/>
                  </a:lnTo>
                  <a:lnTo>
                    <a:pt x="54181" y="393306"/>
                  </a:lnTo>
                  <a:close/>
                  <a:moveTo>
                    <a:pt x="339046" y="339125"/>
                  </a:moveTo>
                  <a:lnTo>
                    <a:pt x="392235" y="339125"/>
                  </a:lnTo>
                  <a:lnTo>
                    <a:pt x="392235" y="339126"/>
                  </a:lnTo>
                  <a:lnTo>
                    <a:pt x="518510" y="339126"/>
                  </a:lnTo>
                  <a:lnTo>
                    <a:pt x="518510" y="395351"/>
                  </a:lnTo>
                  <a:lnTo>
                    <a:pt x="584098" y="395351"/>
                  </a:lnTo>
                  <a:lnTo>
                    <a:pt x="584098" y="339126"/>
                  </a:lnTo>
                  <a:lnTo>
                    <a:pt x="637287" y="339126"/>
                  </a:lnTo>
                  <a:lnTo>
                    <a:pt x="637287" y="395351"/>
                  </a:lnTo>
                  <a:lnTo>
                    <a:pt x="637287" y="507803"/>
                  </a:lnTo>
                  <a:lnTo>
                    <a:pt x="637287" y="507804"/>
                  </a:lnTo>
                  <a:lnTo>
                    <a:pt x="584098" y="507804"/>
                  </a:lnTo>
                  <a:lnTo>
                    <a:pt x="584098" y="507803"/>
                  </a:lnTo>
                  <a:lnTo>
                    <a:pt x="451498" y="507803"/>
                  </a:lnTo>
                  <a:lnTo>
                    <a:pt x="451498" y="451578"/>
                  </a:lnTo>
                  <a:lnTo>
                    <a:pt x="392235" y="451578"/>
                  </a:lnTo>
                  <a:lnTo>
                    <a:pt x="392235" y="627321"/>
                  </a:lnTo>
                  <a:lnTo>
                    <a:pt x="339046" y="627321"/>
                  </a:lnTo>
                  <a:lnTo>
                    <a:pt x="339046" y="339125"/>
                  </a:lnTo>
                  <a:close/>
                  <a:moveTo>
                    <a:pt x="0" y="339125"/>
                  </a:moveTo>
                  <a:lnTo>
                    <a:pt x="298241" y="339125"/>
                  </a:lnTo>
                  <a:lnTo>
                    <a:pt x="298241" y="637366"/>
                  </a:lnTo>
                  <a:lnTo>
                    <a:pt x="0" y="637366"/>
                  </a:lnTo>
                  <a:lnTo>
                    <a:pt x="0" y="339125"/>
                  </a:lnTo>
                  <a:close/>
                  <a:moveTo>
                    <a:pt x="451498" y="112452"/>
                  </a:moveTo>
                  <a:lnTo>
                    <a:pt x="524835" y="112452"/>
                  </a:lnTo>
                  <a:lnTo>
                    <a:pt x="524835" y="185789"/>
                  </a:lnTo>
                  <a:lnTo>
                    <a:pt x="451498" y="185789"/>
                  </a:lnTo>
                  <a:lnTo>
                    <a:pt x="451498" y="112452"/>
                  </a:lnTo>
                  <a:close/>
                  <a:moveTo>
                    <a:pt x="112452" y="112452"/>
                  </a:moveTo>
                  <a:lnTo>
                    <a:pt x="185789" y="112452"/>
                  </a:lnTo>
                  <a:lnTo>
                    <a:pt x="185789" y="185789"/>
                  </a:lnTo>
                  <a:lnTo>
                    <a:pt x="112452" y="185789"/>
                  </a:lnTo>
                  <a:lnTo>
                    <a:pt x="112452" y="112452"/>
                  </a:lnTo>
                  <a:close/>
                  <a:moveTo>
                    <a:pt x="393227" y="54181"/>
                  </a:moveTo>
                  <a:lnTo>
                    <a:pt x="393227" y="244060"/>
                  </a:lnTo>
                  <a:lnTo>
                    <a:pt x="583106" y="244060"/>
                  </a:lnTo>
                  <a:lnTo>
                    <a:pt x="583106" y="54181"/>
                  </a:lnTo>
                  <a:lnTo>
                    <a:pt x="393227" y="54181"/>
                  </a:lnTo>
                  <a:close/>
                  <a:moveTo>
                    <a:pt x="54181" y="54181"/>
                  </a:moveTo>
                  <a:lnTo>
                    <a:pt x="54181" y="244060"/>
                  </a:lnTo>
                  <a:lnTo>
                    <a:pt x="244060" y="244060"/>
                  </a:lnTo>
                  <a:lnTo>
                    <a:pt x="244060" y="54181"/>
                  </a:lnTo>
                  <a:lnTo>
                    <a:pt x="54181" y="54181"/>
                  </a:lnTo>
                  <a:close/>
                  <a:moveTo>
                    <a:pt x="339046" y="0"/>
                  </a:moveTo>
                  <a:lnTo>
                    <a:pt x="637287" y="0"/>
                  </a:lnTo>
                  <a:lnTo>
                    <a:pt x="637287" y="298241"/>
                  </a:lnTo>
                  <a:lnTo>
                    <a:pt x="339046" y="298241"/>
                  </a:lnTo>
                  <a:lnTo>
                    <a:pt x="339046" y="0"/>
                  </a:lnTo>
                  <a:close/>
                  <a:moveTo>
                    <a:pt x="0" y="0"/>
                  </a:moveTo>
                  <a:lnTo>
                    <a:pt x="298241" y="0"/>
                  </a:lnTo>
                  <a:lnTo>
                    <a:pt x="298241" y="298241"/>
                  </a:lnTo>
                  <a:lnTo>
                    <a:pt x="0" y="298241"/>
                  </a:lnTo>
                  <a:lnTo>
                    <a:pt x="0" y="0"/>
                  </a:lnTo>
                  <a:close/>
                </a:path>
              </a:pathLst>
            </a:custGeom>
            <a:ln w="25400">
              <a:noFill/>
            </a:ln>
          </p:spPr>
          <p:txBody>
            <a:bodyPr/>
            <a:lstStyle/>
            <a:p>
              <a:endParaRPr lang="zh-CN" altLang="en-US"/>
            </a:p>
          </p:txBody>
        </p:sp>
      </p:grpSp>
      <p:sp>
        <p:nvSpPr>
          <p:cNvPr id="88" name="Rectangle 4"/>
          <p:cNvSpPr/>
          <p:nvPr/>
        </p:nvSpPr>
        <p:spPr>
          <a:xfrm>
            <a:off x="3563938" y="2757488"/>
            <a:ext cx="2016125" cy="1192212"/>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rgbClr val="FFFFFF"/>
                </a:solidFill>
              </a:rPr>
              <a:t>添加详细描述文本</a:t>
            </a:r>
            <a:br>
              <a:rPr lang="zh-CN" altLang="en-US" sz="800" dirty="0">
                <a:solidFill>
                  <a:srgbClr val="FFFFFF"/>
                </a:solidFill>
              </a:rPr>
            </a:br>
            <a:br>
              <a:rPr lang="zh-CN" altLang="en-US" sz="800" dirty="0">
                <a:solidFill>
                  <a:srgbClr val="FFFFFF"/>
                </a:solidFill>
              </a:rPr>
            </a:br>
            <a:r>
              <a:rPr lang="zh-CN" altLang="en-US" sz="900" dirty="0">
                <a:solidFill>
                  <a:srgbClr val="FEFEFE"/>
                </a:solidFill>
              </a:rPr>
              <a:t>在此处添加详细描述文本，尽量与标题文本语言风格相符合，语言描述尽量简洁生动，尽可能概括出段落内容，尽量将每页幻灯片文字内容控制在</a:t>
            </a:r>
            <a:r>
              <a:rPr lang="en-US" altLang="zh-CN" sz="900" dirty="0">
                <a:solidFill>
                  <a:srgbClr val="FEFEFE"/>
                </a:solidFill>
              </a:rPr>
              <a:t>200</a:t>
            </a:r>
            <a:r>
              <a:rPr lang="zh-CN" altLang="en-US" sz="900" dirty="0">
                <a:solidFill>
                  <a:srgbClr val="FEFEFE"/>
                </a:solidFill>
              </a:rPr>
              <a:t>字以内，将每页幻灯片动态演示时间长度尽量控制在</a:t>
            </a:r>
            <a:r>
              <a:rPr lang="en-US" altLang="zh-CN" sz="900" dirty="0">
                <a:solidFill>
                  <a:srgbClr val="FEFEFE"/>
                </a:solidFill>
              </a:rPr>
              <a:t>5</a:t>
            </a:r>
            <a:r>
              <a:rPr lang="zh-CN" altLang="en-US" sz="900" dirty="0">
                <a:solidFill>
                  <a:srgbClr val="FEFEFE"/>
                </a:solidFill>
              </a:rPr>
              <a:t>分钟以内。</a:t>
            </a:r>
            <a:endParaRPr lang="en-US" altLang="zh-CN" sz="900" dirty="0">
              <a:solidFill>
                <a:srgbClr val="FEFEFE"/>
              </a:solidFill>
            </a:endParaRPr>
          </a:p>
        </p:txBody>
      </p:sp>
      <p:sp>
        <p:nvSpPr>
          <p:cNvPr id="89" name="Rectangle 4"/>
          <p:cNvSpPr/>
          <p:nvPr/>
        </p:nvSpPr>
        <p:spPr>
          <a:xfrm>
            <a:off x="1222375" y="2757488"/>
            <a:ext cx="2054225" cy="1192212"/>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rgbClr val="FFFFFF"/>
                </a:solidFill>
              </a:rPr>
              <a:t>添加详细描述文本</a:t>
            </a:r>
            <a:br>
              <a:rPr lang="zh-CN" altLang="en-US" sz="800" dirty="0">
                <a:solidFill>
                  <a:srgbClr val="FFFFFF"/>
                </a:solidFill>
              </a:rPr>
            </a:br>
            <a:br>
              <a:rPr lang="zh-CN" altLang="en-US" sz="800" dirty="0">
                <a:solidFill>
                  <a:srgbClr val="FFFFFF"/>
                </a:solidFill>
              </a:rPr>
            </a:br>
            <a:r>
              <a:rPr lang="zh-CN" altLang="en-US" sz="900" dirty="0">
                <a:solidFill>
                  <a:srgbClr val="FEFEFE"/>
                </a:solidFill>
              </a:rPr>
              <a:t>在此处添加详细描述文本，尽量与标题文本语言风格相符合，语言描述尽量简洁生动，尽可能概括出段落内容，尽量将每页幻灯片文字内容控制在</a:t>
            </a:r>
            <a:r>
              <a:rPr lang="en-US" altLang="zh-CN" sz="900" dirty="0">
                <a:solidFill>
                  <a:srgbClr val="FEFEFE"/>
                </a:solidFill>
              </a:rPr>
              <a:t>200</a:t>
            </a:r>
            <a:r>
              <a:rPr lang="zh-CN" altLang="en-US" sz="900" dirty="0">
                <a:solidFill>
                  <a:srgbClr val="FEFEFE"/>
                </a:solidFill>
              </a:rPr>
              <a:t>字以内，将每页幻灯片动态演示时间长度尽量控制在</a:t>
            </a:r>
            <a:r>
              <a:rPr lang="en-US" altLang="zh-CN" sz="900" dirty="0">
                <a:solidFill>
                  <a:srgbClr val="FEFEFE"/>
                </a:solidFill>
              </a:rPr>
              <a:t>5</a:t>
            </a:r>
            <a:r>
              <a:rPr lang="zh-CN" altLang="en-US" sz="900" dirty="0">
                <a:solidFill>
                  <a:srgbClr val="FEFEFE"/>
                </a:solidFill>
              </a:rPr>
              <a:t>分钟以内。</a:t>
            </a:r>
            <a:endParaRPr lang="en-US" altLang="zh-CN" sz="900" dirty="0">
              <a:solidFill>
                <a:srgbClr val="FEFEFE"/>
              </a:solidFill>
            </a:endParaRPr>
          </a:p>
        </p:txBody>
      </p:sp>
      <p:sp>
        <p:nvSpPr>
          <p:cNvPr id="90" name="Rectangle 4"/>
          <p:cNvSpPr/>
          <p:nvPr/>
        </p:nvSpPr>
        <p:spPr>
          <a:xfrm>
            <a:off x="5957888" y="2757488"/>
            <a:ext cx="2070100" cy="1192212"/>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rgbClr val="FFFFFF"/>
                </a:solidFill>
              </a:rPr>
              <a:t>添加详细描述文本</a:t>
            </a:r>
            <a:br>
              <a:rPr lang="zh-CN" altLang="en-US" sz="800" dirty="0">
                <a:solidFill>
                  <a:srgbClr val="FFFFFF"/>
                </a:solidFill>
              </a:rPr>
            </a:br>
            <a:br>
              <a:rPr lang="zh-CN" altLang="en-US" sz="800" dirty="0">
                <a:solidFill>
                  <a:srgbClr val="FFFFFF"/>
                </a:solidFill>
              </a:rPr>
            </a:br>
            <a:r>
              <a:rPr lang="zh-CN" altLang="en-US" sz="900" dirty="0">
                <a:solidFill>
                  <a:srgbClr val="FEFEFE"/>
                </a:solidFill>
              </a:rPr>
              <a:t>在此处添加详细描述文本，尽量与标题文本语言风格相符合，语言描述尽量简洁生动，尽可能概括出段落内容，尽量将每页幻灯片文字内容控制在</a:t>
            </a:r>
            <a:r>
              <a:rPr lang="en-US" altLang="zh-CN" sz="900" dirty="0">
                <a:solidFill>
                  <a:srgbClr val="FEFEFE"/>
                </a:solidFill>
              </a:rPr>
              <a:t>200</a:t>
            </a:r>
            <a:r>
              <a:rPr lang="zh-CN" altLang="en-US" sz="900" dirty="0">
                <a:solidFill>
                  <a:srgbClr val="FEFEFE"/>
                </a:solidFill>
              </a:rPr>
              <a:t>字以内，将每页幻灯片动态演示时间长度尽量控制在</a:t>
            </a:r>
            <a:r>
              <a:rPr lang="en-US" altLang="zh-CN" sz="900" dirty="0">
                <a:solidFill>
                  <a:srgbClr val="FEFEFE"/>
                </a:solidFill>
              </a:rPr>
              <a:t>5</a:t>
            </a:r>
            <a:r>
              <a:rPr lang="zh-CN" altLang="en-US" sz="900" dirty="0">
                <a:solidFill>
                  <a:srgbClr val="FEFEFE"/>
                </a:solidFill>
              </a:rPr>
              <a:t>分钟以内。</a:t>
            </a:r>
            <a:endParaRPr lang="en-US" altLang="zh-CN" sz="900" dirty="0">
              <a:solidFill>
                <a:srgbClr val="FEFEFE"/>
              </a:solidFill>
            </a:endParaRPr>
          </a:p>
        </p:txBody>
      </p:sp>
      <p:sp>
        <p:nvSpPr>
          <p:cNvPr id="91" name="直接连接符 19"/>
          <p:cNvSpPr/>
          <p:nvPr/>
        </p:nvSpPr>
        <p:spPr>
          <a:xfrm>
            <a:off x="8172450" y="2211388"/>
            <a:ext cx="0" cy="1944687"/>
          </a:xfrm>
          <a:prstGeom prst="line">
            <a:avLst/>
          </a:prstGeom>
          <a:ln w="9525" cap="flat" cmpd="sng">
            <a:solidFill>
              <a:schemeClr val="bg1"/>
            </a:solidFill>
            <a:prstDash val="solid"/>
            <a:bevel/>
            <a:headEnd type="none" w="med" len="med"/>
            <a:tailEnd type="none" w="med" len="med"/>
          </a:ln>
        </p:spPr>
      </p:sp>
      <p:sp>
        <p:nvSpPr>
          <p:cNvPr id="92" name="直接连接符 20"/>
          <p:cNvSpPr/>
          <p:nvPr/>
        </p:nvSpPr>
        <p:spPr>
          <a:xfrm>
            <a:off x="1187450" y="2211388"/>
            <a:ext cx="0" cy="1944687"/>
          </a:xfrm>
          <a:prstGeom prst="line">
            <a:avLst/>
          </a:prstGeom>
          <a:ln w="9525" cap="flat" cmpd="sng">
            <a:solidFill>
              <a:schemeClr val="bg1"/>
            </a:solidFill>
            <a:prstDash val="solid"/>
            <a:bevel/>
            <a:headEnd type="none" w="med" len="med"/>
            <a:tailEnd type="none" w="med" len="med"/>
          </a:ln>
        </p:spPr>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p:cTn id="18" dur="500" fill="hold"/>
                                        <p:tgtEl>
                                          <p:spTgt spid="80"/>
                                        </p:tgtEl>
                                        <p:attrNameLst>
                                          <p:attrName>ppt_x</p:attrName>
                                        </p:attrNameLst>
                                      </p:cBhvr>
                                      <p:tavLst>
                                        <p:tav tm="0">
                                          <p:val>
                                            <p:strVal val="#ppt_x"/>
                                          </p:val>
                                        </p:tav>
                                        <p:tav tm="100000">
                                          <p:val>
                                            <p:strVal val="#ppt_x"/>
                                          </p:val>
                                        </p:tav>
                                      </p:tavLst>
                                    </p:anim>
                                    <p:anim calcmode="lin" valueType="num">
                                      <p:cBhvr>
                                        <p:cTn id="19" dur="500" fill="hold"/>
                                        <p:tgtEl>
                                          <p:spTgt spid="8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100"/>
                                  </p:stCondLst>
                                  <p:childTnLst>
                                    <p:set>
                                      <p:cBhvr>
                                        <p:cTn id="21" dur="1" fill="hold">
                                          <p:stCondLst>
                                            <p:cond delay="0"/>
                                          </p:stCondLst>
                                        </p:cTn>
                                        <p:tgtEl>
                                          <p:spTgt spid="84"/>
                                        </p:tgtEl>
                                        <p:attrNameLst>
                                          <p:attrName>style.visibility</p:attrName>
                                        </p:attrNameLst>
                                      </p:cBhvr>
                                      <p:to>
                                        <p:strVal val="visible"/>
                                      </p:to>
                                    </p:set>
                                    <p:anim calcmode="lin" valueType="num">
                                      <p:cBhvr>
                                        <p:cTn id="22" dur="500" fill="hold"/>
                                        <p:tgtEl>
                                          <p:spTgt spid="84"/>
                                        </p:tgtEl>
                                        <p:attrNameLst>
                                          <p:attrName>ppt_x</p:attrName>
                                        </p:attrNameLst>
                                      </p:cBhvr>
                                      <p:tavLst>
                                        <p:tav tm="0">
                                          <p:val>
                                            <p:strVal val="#ppt_x"/>
                                          </p:val>
                                        </p:tav>
                                        <p:tav tm="100000">
                                          <p:val>
                                            <p:strVal val="#ppt_x"/>
                                          </p:val>
                                        </p:tav>
                                      </p:tavLst>
                                    </p:anim>
                                    <p:anim calcmode="lin" valueType="num">
                                      <p:cBhvr>
                                        <p:cTn id="23" dur="500" fill="hold"/>
                                        <p:tgtEl>
                                          <p:spTgt spid="8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20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ppt_x</p:attrName>
                                        </p:attrNameLst>
                                      </p:cBhvr>
                                      <p:tavLst>
                                        <p:tav tm="0">
                                          <p:val>
                                            <p:strVal val="#ppt_x"/>
                                          </p:val>
                                        </p:tav>
                                        <p:tav tm="100000">
                                          <p:val>
                                            <p:strVal val="#ppt_x"/>
                                          </p:val>
                                        </p:tav>
                                      </p:tavLst>
                                    </p:anim>
                                    <p:anim calcmode="lin" valueType="num">
                                      <p:cBhvr>
                                        <p:cTn id="27" dur="500" fill="hold"/>
                                        <p:tgtEl>
                                          <p:spTgt spid="75"/>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1"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ppt_x</p:attrName>
                                        </p:attrNameLst>
                                      </p:cBhvr>
                                      <p:tavLst>
                                        <p:tav tm="0">
                                          <p:val>
                                            <p:strVal val="#ppt_x"/>
                                          </p:val>
                                        </p:tav>
                                        <p:tav tm="100000">
                                          <p:val>
                                            <p:strVal val="#ppt_x"/>
                                          </p:val>
                                        </p:tav>
                                      </p:tavLst>
                                    </p:anim>
                                    <p:anim calcmode="lin" valueType="num">
                                      <p:cBhvr>
                                        <p:cTn id="32" dur="500" fill="hold"/>
                                        <p:tgtEl>
                                          <p:spTgt spid="9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0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ppt_x</p:attrName>
                                        </p:attrNameLst>
                                      </p:cBhvr>
                                      <p:tavLst>
                                        <p:tav tm="0">
                                          <p:val>
                                            <p:strVal val="#ppt_x"/>
                                          </p:val>
                                        </p:tav>
                                        <p:tav tm="100000">
                                          <p:val>
                                            <p:strVal val="#ppt_x"/>
                                          </p:val>
                                        </p:tav>
                                      </p:tavLst>
                                    </p:anim>
                                    <p:anim calcmode="lin" valueType="num">
                                      <p:cBhvr>
                                        <p:cTn id="36" dur="500" fill="hold"/>
                                        <p:tgtEl>
                                          <p:spTgt spid="73"/>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200"/>
                                  </p:stCondLst>
                                  <p:childTnLst>
                                    <p:set>
                                      <p:cBhvr>
                                        <p:cTn id="38" dur="1" fill="hold">
                                          <p:stCondLst>
                                            <p:cond delay="0"/>
                                          </p:stCondLst>
                                        </p:cTn>
                                        <p:tgtEl>
                                          <p:spTgt spid="74"/>
                                        </p:tgtEl>
                                        <p:attrNameLst>
                                          <p:attrName>style.visibility</p:attrName>
                                        </p:attrNameLst>
                                      </p:cBhvr>
                                      <p:to>
                                        <p:strVal val="visible"/>
                                      </p:to>
                                    </p:set>
                                    <p:anim calcmode="lin" valueType="num">
                                      <p:cBhvr>
                                        <p:cTn id="39" dur="500" fill="hold"/>
                                        <p:tgtEl>
                                          <p:spTgt spid="74"/>
                                        </p:tgtEl>
                                        <p:attrNameLst>
                                          <p:attrName>ppt_x</p:attrName>
                                        </p:attrNameLst>
                                      </p:cBhvr>
                                      <p:tavLst>
                                        <p:tav tm="0">
                                          <p:val>
                                            <p:strVal val="#ppt_x"/>
                                          </p:val>
                                        </p:tav>
                                        <p:tav tm="100000">
                                          <p:val>
                                            <p:strVal val="#ppt_x"/>
                                          </p:val>
                                        </p:tav>
                                      </p:tavLst>
                                    </p:anim>
                                    <p:anim calcmode="lin" valueType="num">
                                      <p:cBhvr>
                                        <p:cTn id="40" dur="500" fill="hold"/>
                                        <p:tgtEl>
                                          <p:spTgt spid="7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300"/>
                                  </p:stCondLst>
                                  <p:childTnLst>
                                    <p:set>
                                      <p:cBhvr>
                                        <p:cTn id="42" dur="1" fill="hold">
                                          <p:stCondLst>
                                            <p:cond delay="0"/>
                                          </p:stCondLst>
                                        </p:cTn>
                                        <p:tgtEl>
                                          <p:spTgt spid="91"/>
                                        </p:tgtEl>
                                        <p:attrNameLst>
                                          <p:attrName>style.visibility</p:attrName>
                                        </p:attrNameLst>
                                      </p:cBhvr>
                                      <p:to>
                                        <p:strVal val="visible"/>
                                      </p:to>
                                    </p:set>
                                    <p:anim calcmode="lin" valueType="num">
                                      <p:cBhvr>
                                        <p:cTn id="43" dur="500" fill="hold"/>
                                        <p:tgtEl>
                                          <p:spTgt spid="91"/>
                                        </p:tgtEl>
                                        <p:attrNameLst>
                                          <p:attrName>ppt_x</p:attrName>
                                        </p:attrNameLst>
                                      </p:cBhvr>
                                      <p:tavLst>
                                        <p:tav tm="0">
                                          <p:val>
                                            <p:strVal val="#ppt_x"/>
                                          </p:val>
                                        </p:tav>
                                        <p:tav tm="100000">
                                          <p:val>
                                            <p:strVal val="#ppt_x"/>
                                          </p:val>
                                        </p:tav>
                                      </p:tavLst>
                                    </p:anim>
                                    <p:anim calcmode="lin" valueType="num">
                                      <p:cBhvr>
                                        <p:cTn id="44" dur="500" fill="hold"/>
                                        <p:tgtEl>
                                          <p:spTgt spid="91"/>
                                        </p:tgtEl>
                                        <p:attrNameLst>
                                          <p:attrName>ppt_y</p:attrName>
                                        </p:attrNameLst>
                                      </p:cBhvr>
                                      <p:tavLst>
                                        <p:tav tm="0">
                                          <p:val>
                                            <p:strVal val="0-#ppt_h/2"/>
                                          </p:val>
                                        </p:tav>
                                        <p:tav tm="100000">
                                          <p:val>
                                            <p:strVal val="#ppt_y"/>
                                          </p:val>
                                        </p:tav>
                                      </p:tavLst>
                                    </p:anim>
                                  </p:childTnLst>
                                </p:cTn>
                              </p:par>
                            </p:childTnLst>
                          </p:cTn>
                        </p:par>
                        <p:par>
                          <p:cTn id="45" fill="hold">
                            <p:stCondLst>
                              <p:cond delay="1500"/>
                            </p:stCondLst>
                            <p:childTnLst>
                              <p:par>
                                <p:cTn id="46" presetID="2" presetClass="entr" presetSubtype="4" fill="hold" grpId="0" nodeType="after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p:cTn id="48" dur="500" fill="hold"/>
                                        <p:tgtEl>
                                          <p:spTgt spid="89"/>
                                        </p:tgtEl>
                                        <p:attrNameLst>
                                          <p:attrName>ppt_x</p:attrName>
                                        </p:attrNameLst>
                                      </p:cBhvr>
                                      <p:tavLst>
                                        <p:tav tm="0">
                                          <p:val>
                                            <p:strVal val="#ppt_x"/>
                                          </p:val>
                                        </p:tav>
                                        <p:tav tm="100000">
                                          <p:val>
                                            <p:strVal val="#ppt_x"/>
                                          </p:val>
                                        </p:tav>
                                      </p:tavLst>
                                    </p:anim>
                                    <p:anim calcmode="lin" valueType="num">
                                      <p:cBhvr>
                                        <p:cTn id="49" dur="500" fill="hold"/>
                                        <p:tgtEl>
                                          <p:spTgt spid="8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ppt_x</p:attrName>
                                        </p:attrNameLst>
                                      </p:cBhvr>
                                      <p:tavLst>
                                        <p:tav tm="0">
                                          <p:val>
                                            <p:strVal val="#ppt_x"/>
                                          </p:val>
                                        </p:tav>
                                        <p:tav tm="100000">
                                          <p:val>
                                            <p:strVal val="#ppt_x"/>
                                          </p:val>
                                        </p:tav>
                                      </p:tavLst>
                                    </p:anim>
                                    <p:anim calcmode="lin" valueType="num">
                                      <p:cBhvr>
                                        <p:cTn id="53" dur="500" fill="hold"/>
                                        <p:tgtEl>
                                          <p:spTgt spid="8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200"/>
                                  </p:stCondLst>
                                  <p:childTnLst>
                                    <p:set>
                                      <p:cBhvr>
                                        <p:cTn id="55" dur="1" fill="hold">
                                          <p:stCondLst>
                                            <p:cond delay="0"/>
                                          </p:stCondLst>
                                        </p:cTn>
                                        <p:tgtEl>
                                          <p:spTgt spid="90"/>
                                        </p:tgtEl>
                                        <p:attrNameLst>
                                          <p:attrName>style.visibility</p:attrName>
                                        </p:attrNameLst>
                                      </p:cBhvr>
                                      <p:to>
                                        <p:strVal val="visible"/>
                                      </p:to>
                                    </p:set>
                                    <p:anim calcmode="lin" valueType="num">
                                      <p:cBhvr>
                                        <p:cTn id="56" dur="500" fill="hold"/>
                                        <p:tgtEl>
                                          <p:spTgt spid="90"/>
                                        </p:tgtEl>
                                        <p:attrNameLst>
                                          <p:attrName>ppt_x</p:attrName>
                                        </p:attrNameLst>
                                      </p:cBhvr>
                                      <p:tavLst>
                                        <p:tav tm="0">
                                          <p:val>
                                            <p:strVal val="#ppt_x"/>
                                          </p:val>
                                        </p:tav>
                                        <p:tav tm="100000">
                                          <p:val>
                                            <p:strVal val="#ppt_x"/>
                                          </p:val>
                                        </p:tav>
                                      </p:tavLst>
                                    </p:anim>
                                    <p:anim calcmode="lin" valueType="num">
                                      <p:cBhvr>
                                        <p:cTn id="57"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8" grpId="0" bldLvl="0"/>
      <p:bldP spid="89" grpId="0" bldLvl="0"/>
      <p:bldP spid="90"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custDataLst>
              <p:tags r:id="rId1"/>
            </p:custDataLst>
          </p:nvPr>
        </p:nvGrpSpPr>
        <p:grpSpPr>
          <a:xfrm>
            <a:off x="5438769" y="2744319"/>
            <a:ext cx="756000" cy="756000"/>
            <a:chOff x="7126514" y="2833914"/>
            <a:chExt cx="1190172" cy="1190172"/>
          </a:xfrm>
        </p:grpSpPr>
        <p:sp>
          <p:nvSpPr>
            <p:cNvPr id="9" name="椭圆 8"/>
            <p:cNvSpPr/>
            <p:nvPr>
              <p:custDataLst>
                <p:tags r:id="rId2"/>
              </p:custDataLst>
            </p:nvPr>
          </p:nvSpPr>
          <p:spPr>
            <a:xfrm>
              <a:off x="7126514" y="2833914"/>
              <a:ext cx="1190172" cy="1190172"/>
            </a:xfrm>
            <a:prstGeom prst="ellipse">
              <a:avLst/>
            </a:prstGeom>
            <a:solidFill>
              <a:srgbClr val="EED054"/>
            </a:solidFill>
            <a:ln>
              <a:noFill/>
            </a:ln>
          </p:spPr>
          <p:style>
            <a:lnRef idx="2">
              <a:srgbClr val="FE8A57">
                <a:shade val="50000"/>
              </a:srgbClr>
            </a:lnRef>
            <a:fillRef idx="1">
              <a:srgbClr val="FE8A57"/>
            </a:fillRef>
            <a:effectRef idx="0">
              <a:srgbClr val="FE8A57"/>
            </a:effectRef>
            <a:fontRef idx="minor">
              <a:sysClr val="window" lastClr="FFFFFF"/>
            </a:fontRef>
          </p:style>
          <p:txBody>
            <a:bodyPr wrap="square" rtlCol="0" anchor="ctr">
              <a:normAutofit/>
            </a:bodyPr>
            <a:p>
              <a:pPr algn="ctr"/>
              <a:endParaRPr lang="zh-CN" altLang="en-US" sz="1350">
                <a:sym typeface="Arial" panose="020B0604020202020204" pitchFamily="34" charset="0"/>
              </a:endParaRPr>
            </a:p>
          </p:txBody>
        </p:sp>
        <p:sp>
          <p:nvSpPr>
            <p:cNvPr id="12" name="KSO_Shape"/>
            <p:cNvSpPr/>
            <p:nvPr>
              <p:custDataLst>
                <p:tags r:id="rId3"/>
              </p:custDataLst>
            </p:nvPr>
          </p:nvSpPr>
          <p:spPr>
            <a:xfrm>
              <a:off x="7472170" y="3105754"/>
              <a:ext cx="498860" cy="646492"/>
            </a:xfrm>
            <a:custGeom>
              <a:avLst/>
              <a:gdLst>
                <a:gd name="connsiteX0" fmla="*/ 119442 w 2112807"/>
                <a:gd name="connsiteY0" fmla="*/ 0 h 3733939"/>
                <a:gd name="connsiteX1" fmla="*/ 238884 w 2112807"/>
                <a:gd name="connsiteY1" fmla="*/ 119442 h 3733939"/>
                <a:gd name="connsiteX2" fmla="*/ 165934 w 2112807"/>
                <a:gd name="connsiteY2" fmla="*/ 229498 h 3733939"/>
                <a:gd name="connsiteX3" fmla="*/ 142301 w 2112807"/>
                <a:gd name="connsiteY3" fmla="*/ 234269 h 3733939"/>
                <a:gd name="connsiteX4" fmla="*/ 142301 w 2112807"/>
                <a:gd name="connsiteY4" fmla="*/ 412408 h 3733939"/>
                <a:gd name="connsiteX5" fmla="*/ 159590 w 2112807"/>
                <a:gd name="connsiteY5" fmla="*/ 392780 h 3733939"/>
                <a:gd name="connsiteX6" fmla="*/ 2112807 w 2112807"/>
                <a:gd name="connsiteY6" fmla="*/ 464309 h 3733939"/>
                <a:gd name="connsiteX7" fmla="*/ 2112807 w 2112807"/>
                <a:gd name="connsiteY7" fmla="*/ 1976477 h 3733939"/>
                <a:gd name="connsiteX8" fmla="*/ 159590 w 2112807"/>
                <a:gd name="connsiteY8" fmla="*/ 1904948 h 3733939"/>
                <a:gd name="connsiteX9" fmla="*/ 142301 w 2112807"/>
                <a:gd name="connsiteY9" fmla="*/ 1924576 h 3733939"/>
                <a:gd name="connsiteX10" fmla="*/ 142301 w 2112807"/>
                <a:gd name="connsiteY10" fmla="*/ 3733939 h 3733939"/>
                <a:gd name="connsiteX11" fmla="*/ 96582 w 2112807"/>
                <a:gd name="connsiteY11" fmla="*/ 3733939 h 3733939"/>
                <a:gd name="connsiteX12" fmla="*/ 96582 w 2112807"/>
                <a:gd name="connsiteY12" fmla="*/ 234269 h 3733939"/>
                <a:gd name="connsiteX13" fmla="*/ 72950 w 2112807"/>
                <a:gd name="connsiteY13" fmla="*/ 229498 h 3733939"/>
                <a:gd name="connsiteX14" fmla="*/ 0 w 2112807"/>
                <a:gd name="connsiteY14" fmla="*/ 119442 h 3733939"/>
                <a:gd name="connsiteX15" fmla="*/ 119442 w 2112807"/>
                <a:gd name="connsiteY15" fmla="*/ 0 h 373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807" h="3733939">
                  <a:moveTo>
                    <a:pt x="119442" y="0"/>
                  </a:moveTo>
                  <a:cubicBezTo>
                    <a:pt x="185408" y="0"/>
                    <a:pt x="238884" y="53476"/>
                    <a:pt x="238884" y="119442"/>
                  </a:cubicBezTo>
                  <a:cubicBezTo>
                    <a:pt x="238884" y="168916"/>
                    <a:pt x="208804" y="211365"/>
                    <a:pt x="165934" y="229498"/>
                  </a:cubicBezTo>
                  <a:lnTo>
                    <a:pt x="142301" y="234269"/>
                  </a:lnTo>
                  <a:lnTo>
                    <a:pt x="142301" y="412408"/>
                  </a:lnTo>
                  <a:lnTo>
                    <a:pt x="159590" y="392780"/>
                  </a:lnTo>
                  <a:cubicBezTo>
                    <a:pt x="810663" y="-273233"/>
                    <a:pt x="1461735" y="1278149"/>
                    <a:pt x="2112807" y="464309"/>
                  </a:cubicBezTo>
                  <a:lnTo>
                    <a:pt x="2112807" y="1976477"/>
                  </a:lnTo>
                  <a:cubicBezTo>
                    <a:pt x="1461735" y="2790317"/>
                    <a:pt x="810663" y="1238935"/>
                    <a:pt x="159590" y="1904948"/>
                  </a:cubicBezTo>
                  <a:lnTo>
                    <a:pt x="142301" y="1924576"/>
                  </a:lnTo>
                  <a:lnTo>
                    <a:pt x="142301" y="3733939"/>
                  </a:lnTo>
                  <a:lnTo>
                    <a:pt x="96582" y="3733939"/>
                  </a:lnTo>
                  <a:lnTo>
                    <a:pt x="96582" y="234269"/>
                  </a:lnTo>
                  <a:lnTo>
                    <a:pt x="72950" y="229498"/>
                  </a:lnTo>
                  <a:cubicBezTo>
                    <a:pt x="30080" y="211365"/>
                    <a:pt x="0" y="168916"/>
                    <a:pt x="0" y="119442"/>
                  </a:cubicBezTo>
                  <a:cubicBezTo>
                    <a:pt x="0" y="53476"/>
                    <a:pt x="53476" y="0"/>
                    <a:pt x="119442" y="0"/>
                  </a:cubicBezTo>
                  <a:close/>
                </a:path>
              </a:pathLst>
            </a:custGeom>
            <a:solidFill>
              <a:sysClr val="window" lastClr="FFFFFF"/>
            </a:solidFill>
            <a:ln>
              <a:noFill/>
            </a:ln>
          </p:spPr>
          <p:style>
            <a:lnRef idx="2">
              <a:srgbClr val="FE8A57">
                <a:shade val="50000"/>
              </a:srgbClr>
            </a:lnRef>
            <a:fillRef idx="1">
              <a:srgbClr val="FE8A57"/>
            </a:fillRef>
            <a:effectRef idx="0">
              <a:srgbClr val="FE8A57"/>
            </a:effectRef>
            <a:fontRef idx="minor">
              <a:sysClr val="window" lastClr="FFFFFF"/>
            </a:fontRef>
          </p:style>
          <p:txBody>
            <a:bodyPr wrap="square" bIns="513000" anchor="ctr">
              <a:normAutofit fontScale="25000" lnSpcReduction="20000"/>
            </a:bodyPr>
            <a:p>
              <a:pPr algn="ctr" eaLnBrk="1" hangingPunct="1">
                <a:spcBef>
                  <a:spcPts val="0"/>
                </a:spcBef>
                <a:spcAft>
                  <a:spcPts val="0"/>
                </a:spcAft>
                <a:defRPr/>
              </a:pPr>
              <a:endParaRPr lang="zh-CN" altLang="en-US" sz="1350" dirty="0">
                <a:solidFill>
                  <a:srgbClr val="FFFFFF"/>
                </a:solidFill>
                <a:sym typeface="Arial" panose="020B0604020202020204" pitchFamily="34" charset="0"/>
              </a:endParaRPr>
            </a:p>
          </p:txBody>
        </p:sp>
      </p:grpSp>
      <p:grpSp>
        <p:nvGrpSpPr>
          <p:cNvPr id="4" name="组合 3"/>
          <p:cNvGrpSpPr/>
          <p:nvPr>
            <p:custDataLst>
              <p:tags r:id="rId4"/>
            </p:custDataLst>
          </p:nvPr>
        </p:nvGrpSpPr>
        <p:grpSpPr>
          <a:xfrm>
            <a:off x="2732586" y="2744319"/>
            <a:ext cx="756000" cy="756000"/>
            <a:chOff x="3875314" y="2833914"/>
            <a:chExt cx="1190172" cy="1190172"/>
          </a:xfrm>
        </p:grpSpPr>
        <p:sp>
          <p:nvSpPr>
            <p:cNvPr id="7" name="椭圆 6"/>
            <p:cNvSpPr/>
            <p:nvPr>
              <p:custDataLst>
                <p:tags r:id="rId5"/>
              </p:custDataLst>
            </p:nvPr>
          </p:nvSpPr>
          <p:spPr>
            <a:xfrm>
              <a:off x="3875314" y="2833914"/>
              <a:ext cx="1190172" cy="1190172"/>
            </a:xfrm>
            <a:prstGeom prst="ellipse">
              <a:avLst/>
            </a:prstGeom>
            <a:solidFill>
              <a:srgbClr val="00C37B"/>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13" name="KSO_Shape"/>
            <p:cNvSpPr/>
            <p:nvPr>
              <p:custDataLst>
                <p:tags r:id="rId6"/>
              </p:custDataLst>
            </p:nvPr>
          </p:nvSpPr>
          <p:spPr bwMode="auto">
            <a:xfrm rot="1800000">
              <a:off x="4253670" y="3032564"/>
              <a:ext cx="433460" cy="710590"/>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ysClr val="window" lastClr="FFFFFF"/>
            </a:solidFill>
            <a:ln>
              <a:noFill/>
            </a:ln>
          </p:spPr>
          <p:txBody>
            <a:bodyPr anchor="ctr">
              <a:normAutofit/>
              <a:scene3d>
                <a:camera prst="orthographicFront"/>
                <a:lightRig rig="threePt" dir="t"/>
              </a:scene3d>
              <a:sp3d>
                <a:contourClr>
                  <a:srgbClr val="FFFFFF"/>
                </a:contourClr>
              </a:sp3d>
            </a:bodyPr>
            <a:p>
              <a:pPr algn="ctr">
                <a:defRPr/>
              </a:pPr>
              <a:endParaRPr lang="zh-CN" altLang="en-US" sz="1350">
                <a:solidFill>
                  <a:srgbClr val="FFFFFF"/>
                </a:solidFill>
                <a:sym typeface="Arial" panose="020B0604020202020204" pitchFamily="34" charset="0"/>
              </a:endParaRPr>
            </a:p>
          </p:txBody>
        </p:sp>
      </p:grpSp>
      <p:grpSp>
        <p:nvGrpSpPr>
          <p:cNvPr id="21" name="组合 20"/>
          <p:cNvGrpSpPr/>
          <p:nvPr>
            <p:custDataLst>
              <p:tags r:id="rId7"/>
            </p:custDataLst>
          </p:nvPr>
        </p:nvGrpSpPr>
        <p:grpSpPr>
          <a:xfrm>
            <a:off x="4085677" y="2744319"/>
            <a:ext cx="756000" cy="756000"/>
            <a:chOff x="5638800" y="2971800"/>
            <a:chExt cx="914400" cy="914400"/>
          </a:xfrm>
        </p:grpSpPr>
        <p:sp>
          <p:nvSpPr>
            <p:cNvPr id="5" name="椭圆 4"/>
            <p:cNvSpPr/>
            <p:nvPr>
              <p:custDataLst>
                <p:tags r:id="rId8"/>
              </p:custDataLst>
            </p:nvPr>
          </p:nvSpPr>
          <p:spPr>
            <a:xfrm>
              <a:off x="5638800" y="2971800"/>
              <a:ext cx="914400" cy="914400"/>
            </a:xfrm>
            <a:prstGeom prst="ellipse">
              <a:avLst/>
            </a:prstGeom>
            <a:solidFill>
              <a:srgbClr val="808080"/>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10" name="KSO_Shape"/>
            <p:cNvSpPr/>
            <p:nvPr>
              <p:custDataLst>
                <p:tags r:id="rId9"/>
              </p:custDataLst>
            </p:nvPr>
          </p:nvSpPr>
          <p:spPr bwMode="auto">
            <a:xfrm flipH="1">
              <a:off x="5934850" y="3249613"/>
              <a:ext cx="322300" cy="35877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ysClr val="window" lastClr="FFFFFF"/>
            </a:solidFill>
            <a:ln>
              <a:noFill/>
            </a:ln>
          </p:spPr>
          <p:txBody>
            <a:bodyPr bIns="675000" anchor="ctr">
              <a:normAutofit fontScale="25000" lnSpcReduction="20000"/>
              <a:scene3d>
                <a:camera prst="orthographicFront"/>
                <a:lightRig rig="threePt" dir="t"/>
              </a:scene3d>
              <a:sp3d>
                <a:contourClr>
                  <a:srgbClr val="FFFFFF"/>
                </a:contourClr>
              </a:sp3d>
            </a:bodyPr>
            <a:p>
              <a:pPr algn="ctr">
                <a:defRPr/>
              </a:pPr>
              <a:endParaRPr lang="zh-CN" altLang="en-US" sz="1350" dirty="0">
                <a:solidFill>
                  <a:srgbClr val="FFFFFF"/>
                </a:solidFill>
                <a:sym typeface="Arial" panose="020B0604020202020204" pitchFamily="34" charset="0"/>
              </a:endParaRPr>
            </a:p>
          </p:txBody>
        </p:sp>
      </p:grpSp>
      <p:grpSp>
        <p:nvGrpSpPr>
          <p:cNvPr id="40" name="组合 39"/>
          <p:cNvGrpSpPr/>
          <p:nvPr>
            <p:custDataLst>
              <p:tags r:id="rId10"/>
            </p:custDataLst>
          </p:nvPr>
        </p:nvGrpSpPr>
        <p:grpSpPr>
          <a:xfrm>
            <a:off x="2269884" y="3553375"/>
            <a:ext cx="840701" cy="277261"/>
            <a:chOff x="3395663" y="4563384"/>
            <a:chExt cx="1120935" cy="1156713"/>
          </a:xfrm>
        </p:grpSpPr>
        <p:cxnSp>
          <p:nvCxnSpPr>
            <p:cNvPr id="36" name="直接连接符 35"/>
            <p:cNvCxnSpPr/>
            <p:nvPr>
              <p:custDataLst>
                <p:tags r:id="rId11"/>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8" name="直接连接符 37"/>
            <p:cNvCxnSpPr/>
            <p:nvPr>
              <p:custDataLst>
                <p:tags r:id="rId12"/>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sp>
        <p:nvSpPr>
          <p:cNvPr id="51" name="文本框 50"/>
          <p:cNvSpPr txBox="1"/>
          <p:nvPr>
            <p:custDataLst>
              <p:tags r:id="rId13"/>
            </p:custDataLst>
          </p:nvPr>
        </p:nvSpPr>
        <p:spPr>
          <a:xfrm>
            <a:off x="800557" y="3226267"/>
            <a:ext cx="1396207" cy="862112"/>
          </a:xfrm>
          <a:prstGeom prst="rect">
            <a:avLst/>
          </a:prstGeom>
          <a:noFill/>
        </p:spPr>
        <p:txBody>
          <a:bodyPr wrap="square" rtlCol="0">
            <a:normAutofit/>
          </a:bodyPr>
          <a:p>
            <a:pPr algn="r">
              <a:lnSpc>
                <a:spcPct val="120000"/>
              </a:lnSpc>
            </a:pPr>
            <a:r>
              <a:rPr lang="zh-CN" altLang="en-US" sz="1350" dirty="0">
                <a:solidFill>
                  <a:schemeClr val="bg1"/>
                </a:solidFill>
                <a:sym typeface="Arial" panose="020B0604020202020204" pitchFamily="34" charset="0"/>
              </a:rPr>
              <a:t>Lorem ipsum dolor sit amet, consectetur </a:t>
            </a:r>
            <a:endParaRPr lang="zh-CN" altLang="en-US" sz="1350" dirty="0">
              <a:solidFill>
                <a:schemeClr val="bg1"/>
              </a:solidFill>
              <a:sym typeface="Arial" panose="020B0604020202020204" pitchFamily="34" charset="0"/>
            </a:endParaRPr>
          </a:p>
        </p:txBody>
      </p:sp>
      <p:sp>
        <p:nvSpPr>
          <p:cNvPr id="52" name="文本框 51"/>
          <p:cNvSpPr txBox="1"/>
          <p:nvPr>
            <p:custDataLst>
              <p:tags r:id="rId14"/>
            </p:custDataLst>
          </p:nvPr>
        </p:nvSpPr>
        <p:spPr>
          <a:xfrm>
            <a:off x="800864" y="2936971"/>
            <a:ext cx="1395900" cy="300083"/>
          </a:xfrm>
          <a:prstGeom prst="rect">
            <a:avLst/>
          </a:prstGeom>
          <a:noFill/>
        </p:spPr>
        <p:txBody>
          <a:bodyPr wrap="square" rtlCol="0">
            <a:normAutofit fontScale="90000" lnSpcReduction="10000"/>
          </a:bodyPr>
          <a:p>
            <a:pPr algn="r"/>
            <a:r>
              <a:rPr lang="en-US" altLang="zh-CN" sz="1500">
                <a:solidFill>
                  <a:srgbClr val="00C37B">
                    <a:lumMod val="75000"/>
                  </a:srgbClr>
                </a:solidFill>
                <a:latin typeface="Arial" panose="020B0604020202020204" pitchFamily="34" charset="0"/>
                <a:ea typeface="+mn-ea"/>
                <a:cs typeface="+mn-ea"/>
                <a:sym typeface="Arial" panose="020B0604020202020204" pitchFamily="34" charset="0"/>
              </a:rPr>
              <a:t>LOREM</a:t>
            </a:r>
            <a:endParaRPr lang="en-US" altLang="zh-CN" sz="1500">
              <a:solidFill>
                <a:srgbClr val="00C37B">
                  <a:lumMod val="75000"/>
                </a:srgbClr>
              </a:solidFill>
              <a:latin typeface="Arial" panose="020B0604020202020204" pitchFamily="34" charset="0"/>
              <a:ea typeface="+mn-ea"/>
              <a:cs typeface="+mn-ea"/>
              <a:sym typeface="Arial" panose="020B0604020202020204" pitchFamily="34" charset="0"/>
            </a:endParaRPr>
          </a:p>
        </p:txBody>
      </p:sp>
      <p:sp>
        <p:nvSpPr>
          <p:cNvPr id="55" name="文本框 54"/>
          <p:cNvSpPr txBox="1"/>
          <p:nvPr>
            <p:custDataLst>
              <p:tags r:id="rId15"/>
            </p:custDataLst>
          </p:nvPr>
        </p:nvSpPr>
        <p:spPr>
          <a:xfrm>
            <a:off x="6777171" y="3226267"/>
            <a:ext cx="1404983" cy="862112"/>
          </a:xfrm>
          <a:prstGeom prst="rect">
            <a:avLst/>
          </a:prstGeom>
          <a:noFill/>
        </p:spPr>
        <p:txBody>
          <a:bodyPr wrap="square" rtlCol="0">
            <a:normAutofit/>
          </a:bodyPr>
          <a:p>
            <a:pPr>
              <a:lnSpc>
                <a:spcPct val="120000"/>
              </a:lnSpc>
            </a:pPr>
            <a:r>
              <a:rPr lang="zh-CN" altLang="en-US" sz="1350" dirty="0">
                <a:solidFill>
                  <a:schemeClr val="bg1"/>
                </a:solidFill>
                <a:sym typeface="Arial" panose="020B0604020202020204" pitchFamily="34" charset="0"/>
              </a:rPr>
              <a:t>Lorem ipsum dolor sit amet, consectetur </a:t>
            </a:r>
            <a:endParaRPr lang="zh-CN" altLang="en-US" sz="1350" dirty="0">
              <a:solidFill>
                <a:schemeClr val="bg1"/>
              </a:solidFill>
              <a:sym typeface="Arial" panose="020B0604020202020204" pitchFamily="34" charset="0"/>
            </a:endParaRPr>
          </a:p>
        </p:txBody>
      </p:sp>
      <p:sp>
        <p:nvSpPr>
          <p:cNvPr id="56" name="文本框 55"/>
          <p:cNvSpPr txBox="1"/>
          <p:nvPr>
            <p:custDataLst>
              <p:tags r:id="rId16"/>
            </p:custDataLst>
          </p:nvPr>
        </p:nvSpPr>
        <p:spPr>
          <a:xfrm>
            <a:off x="6777169" y="2936971"/>
            <a:ext cx="1404000" cy="300083"/>
          </a:xfrm>
          <a:prstGeom prst="rect">
            <a:avLst/>
          </a:prstGeom>
          <a:noFill/>
        </p:spPr>
        <p:txBody>
          <a:bodyPr wrap="square" rtlCol="0">
            <a:normAutofit fontScale="90000" lnSpcReduction="10000"/>
          </a:bodyPr>
          <a:p>
            <a:r>
              <a:rPr lang="en-US" altLang="zh-CN" sz="1500">
                <a:solidFill>
                  <a:srgbClr val="EED054">
                    <a:lumMod val="75000"/>
                  </a:srgbClr>
                </a:solidFill>
                <a:latin typeface="Arial" panose="020B0604020202020204" pitchFamily="34" charset="0"/>
                <a:ea typeface="+mn-ea"/>
                <a:cs typeface="+mn-ea"/>
                <a:sym typeface="Arial" panose="020B0604020202020204" pitchFamily="34" charset="0"/>
              </a:rPr>
              <a:t>LOREM</a:t>
            </a:r>
            <a:endParaRPr lang="en-US" altLang="zh-CN" sz="1500">
              <a:solidFill>
                <a:srgbClr val="EED054">
                  <a:lumMod val="75000"/>
                </a:srgbClr>
              </a:solidFill>
              <a:latin typeface="Arial" panose="020B0604020202020204" pitchFamily="34" charset="0"/>
              <a:ea typeface="+mn-ea"/>
              <a:cs typeface="+mn-ea"/>
              <a:sym typeface="Arial" panose="020B0604020202020204" pitchFamily="34" charset="0"/>
            </a:endParaRPr>
          </a:p>
        </p:txBody>
      </p:sp>
      <p:sp>
        <p:nvSpPr>
          <p:cNvPr id="58" name="上箭头 57"/>
          <p:cNvSpPr/>
          <p:nvPr>
            <p:custDataLst>
              <p:tags r:id="rId17"/>
            </p:custDataLst>
          </p:nvPr>
        </p:nvSpPr>
        <p:spPr>
          <a:xfrm rot="16200000">
            <a:off x="3560299" y="3061320"/>
            <a:ext cx="260060" cy="223070"/>
          </a:xfrm>
          <a:prstGeom prst="upArrow">
            <a:avLst>
              <a:gd name="adj1" fmla="val 57862"/>
              <a:gd name="adj2" fmla="val 61457"/>
            </a:avLst>
          </a:prstGeom>
          <a:solidFill>
            <a:srgbClr val="00C37B"/>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60" name="上箭头 59"/>
          <p:cNvSpPr/>
          <p:nvPr>
            <p:custDataLst>
              <p:tags r:id="rId18"/>
            </p:custDataLst>
          </p:nvPr>
        </p:nvSpPr>
        <p:spPr>
          <a:xfrm rot="5400000">
            <a:off x="5078025" y="3047735"/>
            <a:ext cx="260060" cy="223070"/>
          </a:xfrm>
          <a:prstGeom prst="upArrow">
            <a:avLst>
              <a:gd name="adj1" fmla="val 57862"/>
              <a:gd name="adj2" fmla="val 61457"/>
            </a:avLst>
          </a:prstGeom>
          <a:solidFill>
            <a:srgbClr val="EED054"/>
          </a:solidFill>
          <a:ln>
            <a:noFill/>
          </a:ln>
        </p:spPr>
        <p:style>
          <a:lnRef idx="2">
            <a:srgbClr val="FE8A57">
              <a:shade val="50000"/>
            </a:srgbClr>
          </a:lnRef>
          <a:fillRef idx="1">
            <a:srgbClr val="FE8A57"/>
          </a:fillRef>
          <a:effectRef idx="0">
            <a:srgbClr val="FE8A57"/>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grpSp>
        <p:nvGrpSpPr>
          <p:cNvPr id="34" name="组合 33"/>
          <p:cNvGrpSpPr/>
          <p:nvPr>
            <p:custDataLst>
              <p:tags r:id="rId19"/>
            </p:custDataLst>
          </p:nvPr>
        </p:nvGrpSpPr>
        <p:grpSpPr>
          <a:xfrm flipH="1">
            <a:off x="5842297" y="3553375"/>
            <a:ext cx="840701" cy="277261"/>
            <a:chOff x="3395663" y="4563384"/>
            <a:chExt cx="1120935" cy="1156713"/>
          </a:xfrm>
        </p:grpSpPr>
        <p:cxnSp>
          <p:nvCxnSpPr>
            <p:cNvPr id="35" name="直接连接符 34"/>
            <p:cNvCxnSpPr/>
            <p:nvPr>
              <p:custDataLst>
                <p:tags r:id="rId20"/>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7" name="直接连接符 36"/>
            <p:cNvCxnSpPr/>
            <p:nvPr>
              <p:custDataLst>
                <p:tags r:id="rId21"/>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6" name="组合 5"/>
          <p:cNvGrpSpPr/>
          <p:nvPr/>
        </p:nvGrpSpPr>
        <p:grpSpPr>
          <a:xfrm>
            <a:off x="183398" y="425317"/>
            <a:ext cx="846443" cy="659285"/>
            <a:chOff x="5896029" y="567090"/>
            <a:chExt cx="2542304" cy="1980172"/>
          </a:xfrm>
        </p:grpSpPr>
        <p:grpSp>
          <p:nvGrpSpPr>
            <p:cNvPr id="8" name="组合 7"/>
            <p:cNvGrpSpPr/>
            <p:nvPr/>
          </p:nvGrpSpPr>
          <p:grpSpPr>
            <a:xfrm>
              <a:off x="6157182" y="567090"/>
              <a:ext cx="1982032" cy="1980172"/>
              <a:chOff x="6309221" y="788029"/>
              <a:chExt cx="2825105" cy="2822453"/>
            </a:xfrm>
          </p:grpSpPr>
          <p:sp>
            <p:nvSpPr>
              <p:cNvPr id="11" name="椭圆 10"/>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nvGrpSpPr>
              <p:cNvPr id="14" name="组合 13"/>
              <p:cNvGrpSpPr/>
              <p:nvPr/>
            </p:nvGrpSpPr>
            <p:grpSpPr>
              <a:xfrm>
                <a:off x="6309221" y="788029"/>
                <a:ext cx="2825105" cy="2822453"/>
                <a:chOff x="2433048" y="1083945"/>
                <a:chExt cx="5333787" cy="5328780"/>
              </a:xfrm>
            </p:grpSpPr>
            <p:sp>
              <p:nvSpPr>
                <p:cNvPr id="15" name="十六角星 14"/>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nvGrpSpPr>
                <p:cNvPr id="16" name="组合 15"/>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7" name="椭圆 16"/>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9" name="椭圆 18"/>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0" name="椭圆 19"/>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2" name="椭圆 21"/>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3" name="椭圆 22"/>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4" name="椭圆 23"/>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cxnSp>
              <p:nvCxnSpPr>
                <p:cNvPr id="25" name="直接连接符 24"/>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2"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7" idx="6"/>
                  <a:endCxn id="17"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6" idx="0"/>
                  <a:endCxn id="17"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71" idx="0"/>
                  <a:endCxn id="17"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23"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22"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65" idx="1"/>
                  <a:endCxn id="19"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24"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91" name="文本框 90"/>
            <p:cNvSpPr txBox="1"/>
            <p:nvPr/>
          </p:nvSpPr>
          <p:spPr>
            <a:xfrm>
              <a:off x="6610899" y="1009427"/>
              <a:ext cx="1107126" cy="979299"/>
            </a:xfrm>
            <a:prstGeom prst="rect">
              <a:avLst/>
            </a:prstGeom>
            <a:noFill/>
          </p:spPr>
          <p:txBody>
            <a:bodyPr wrap="square" rtlCol="0">
              <a:spAutoFit/>
            </a:bodyPr>
            <a:p>
              <a:pPr algn="ctr">
                <a:lnSpc>
                  <a:spcPct val="150000"/>
                </a:lnSpc>
              </a:pPr>
              <a:r>
                <a:rPr lang="en-US" altLang="zh-CN" sz="1200" b="1" dirty="0" smtClean="0">
                  <a:solidFill>
                    <a:schemeClr val="bg1"/>
                  </a:solidFill>
                  <a:latin typeface="方正兰亭粗黑简体" panose="02000000000000000000" pitchFamily="2" charset="-122"/>
                  <a:ea typeface="方正兰亭粗黑简体" panose="02000000000000000000" pitchFamily="2" charset="-122"/>
                </a:rPr>
                <a:t>03</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92" name="弧形 91"/>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015"/>
            </a:p>
          </p:txBody>
        </p:sp>
      </p:grpSp>
      <p:sp>
        <p:nvSpPr>
          <p:cNvPr id="93" name="文本框 92"/>
          <p:cNvSpPr txBox="1"/>
          <p:nvPr/>
        </p:nvSpPr>
        <p:spPr>
          <a:xfrm>
            <a:off x="1041984" y="517240"/>
            <a:ext cx="2104064" cy="507831"/>
          </a:xfrm>
          <a:prstGeom prst="rect">
            <a:avLst/>
          </a:prstGeom>
          <a:noFill/>
        </p:spPr>
        <p:txBody>
          <a:bodyPr wrap="square" rtlCol="0">
            <a:spAutoFit/>
          </a:bodyPr>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wipe(left)">
                                      <p:cBhvr>
                                        <p:cTn id="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图片 3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7" y="1"/>
            <a:ext cx="9215178" cy="5182928"/>
          </a:xfrm>
          <a:prstGeom prst="rect">
            <a:avLst/>
          </a:prstGeom>
        </p:spPr>
      </p:pic>
      <p:pic>
        <p:nvPicPr>
          <p:cNvPr id="344" name="图片 3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6250" y="1122066"/>
            <a:ext cx="5219564" cy="2047072"/>
          </a:xfrm>
          <a:prstGeom prst="rect">
            <a:avLst/>
          </a:prstGeom>
        </p:spPr>
      </p:pic>
      <p:pic>
        <p:nvPicPr>
          <p:cNvPr id="345" name="图片 3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37263" y="3242574"/>
            <a:ext cx="5219564" cy="2047072"/>
          </a:xfrm>
          <a:prstGeom prst="rect">
            <a:avLst/>
          </a:prstGeom>
        </p:spPr>
      </p:pic>
      <p:pic>
        <p:nvPicPr>
          <p:cNvPr id="346" name="图片 3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03900" y="-517167"/>
            <a:ext cx="5219564" cy="2047072"/>
          </a:xfrm>
          <a:prstGeom prst="rect">
            <a:avLst/>
          </a:prstGeom>
        </p:spPr>
      </p:pic>
      <p:pic>
        <p:nvPicPr>
          <p:cNvPr id="347" name="图片 3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700000">
            <a:off x="4250710" y="3219168"/>
            <a:ext cx="5219564" cy="2047072"/>
          </a:xfrm>
          <a:prstGeom prst="rect">
            <a:avLst/>
          </a:prstGeom>
        </p:spPr>
      </p:pic>
      <p:pic>
        <p:nvPicPr>
          <p:cNvPr id="348" name="图片 3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9646" y="864211"/>
            <a:ext cx="3684377" cy="3680594"/>
          </a:xfrm>
          <a:prstGeom prst="rect">
            <a:avLst/>
          </a:prstGeom>
        </p:spPr>
      </p:pic>
      <p:sp>
        <p:nvSpPr>
          <p:cNvPr id="349" name="十六角星 348"/>
          <p:cNvSpPr/>
          <p:nvPr/>
        </p:nvSpPr>
        <p:spPr>
          <a:xfrm>
            <a:off x="1738707" y="731149"/>
            <a:ext cx="3940758" cy="3940758"/>
          </a:xfrm>
          <a:prstGeom prst="star16">
            <a:avLst>
              <a:gd name="adj" fmla="val 49459"/>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50" name="组合 349"/>
          <p:cNvGrpSpPr/>
          <p:nvPr/>
        </p:nvGrpSpPr>
        <p:grpSpPr>
          <a:xfrm>
            <a:off x="1710487" y="698660"/>
            <a:ext cx="4000340" cy="3996585"/>
            <a:chOff x="2280648" y="931545"/>
            <a:chExt cx="5333787" cy="5328780"/>
          </a:xfrm>
        </p:grpSpPr>
        <p:sp>
          <p:nvSpPr>
            <p:cNvPr id="351" name="椭圆 350"/>
            <p:cNvSpPr/>
            <p:nvPr/>
          </p:nvSpPr>
          <p:spPr>
            <a:xfrm>
              <a:off x="3903037" y="113166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2" name="椭圆 351"/>
            <p:cNvSpPr/>
            <p:nvPr/>
          </p:nvSpPr>
          <p:spPr>
            <a:xfrm>
              <a:off x="4916848" y="93154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3" name="椭圆 352"/>
            <p:cNvSpPr/>
            <p:nvPr/>
          </p:nvSpPr>
          <p:spPr>
            <a:xfrm>
              <a:off x="5937928" y="113116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4" name="椭圆 353"/>
            <p:cNvSpPr/>
            <p:nvPr/>
          </p:nvSpPr>
          <p:spPr>
            <a:xfrm>
              <a:off x="6763087" y="170149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5" name="椭圆 354"/>
            <p:cNvSpPr/>
            <p:nvPr/>
          </p:nvSpPr>
          <p:spPr>
            <a:xfrm>
              <a:off x="3057568" y="169725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6" name="椭圆 355"/>
            <p:cNvSpPr/>
            <p:nvPr/>
          </p:nvSpPr>
          <p:spPr>
            <a:xfrm>
              <a:off x="2481128"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7" name="椭圆 356"/>
            <p:cNvSpPr/>
            <p:nvPr/>
          </p:nvSpPr>
          <p:spPr>
            <a:xfrm>
              <a:off x="7344374"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8" name="椭圆 357"/>
            <p:cNvSpPr/>
            <p:nvPr/>
          </p:nvSpPr>
          <p:spPr>
            <a:xfrm>
              <a:off x="7542435"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9" name="椭圆 358"/>
            <p:cNvSpPr/>
            <p:nvPr/>
          </p:nvSpPr>
          <p:spPr>
            <a:xfrm>
              <a:off x="2280648"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0" name="椭圆 359"/>
            <p:cNvSpPr/>
            <p:nvPr/>
          </p:nvSpPr>
          <p:spPr>
            <a:xfrm>
              <a:off x="2499116" y="461641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1" name="椭圆 360"/>
            <p:cNvSpPr/>
            <p:nvPr/>
          </p:nvSpPr>
          <p:spPr>
            <a:xfrm>
              <a:off x="7321514" y="458973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2" name="椭圆 361"/>
            <p:cNvSpPr/>
            <p:nvPr/>
          </p:nvSpPr>
          <p:spPr>
            <a:xfrm>
              <a:off x="6772514" y="542670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3" name="椭圆 362"/>
            <p:cNvSpPr/>
            <p:nvPr/>
          </p:nvSpPr>
          <p:spPr>
            <a:xfrm>
              <a:off x="3057568" y="542246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4" name="椭圆 363"/>
            <p:cNvSpPr/>
            <p:nvPr/>
          </p:nvSpPr>
          <p:spPr>
            <a:xfrm>
              <a:off x="3903037" y="5981184"/>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5" name="椭圆 364"/>
            <p:cNvSpPr/>
            <p:nvPr/>
          </p:nvSpPr>
          <p:spPr>
            <a:xfrm>
              <a:off x="5937928" y="598068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6" name="椭圆 365"/>
            <p:cNvSpPr/>
            <p:nvPr/>
          </p:nvSpPr>
          <p:spPr>
            <a:xfrm>
              <a:off x="4916848" y="618832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7" name="椭圆 366"/>
            <p:cNvSpPr/>
            <p:nvPr/>
          </p:nvSpPr>
          <p:spPr>
            <a:xfrm>
              <a:off x="4488353" y="265727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8" name="椭圆 367"/>
            <p:cNvSpPr/>
            <p:nvPr/>
          </p:nvSpPr>
          <p:spPr>
            <a:xfrm>
              <a:off x="3129568" y="2357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9" name="椭圆 368"/>
            <p:cNvSpPr/>
            <p:nvPr/>
          </p:nvSpPr>
          <p:spPr>
            <a:xfrm>
              <a:off x="6107323" y="2572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0" name="椭圆 369"/>
            <p:cNvSpPr/>
            <p:nvPr/>
          </p:nvSpPr>
          <p:spPr>
            <a:xfrm>
              <a:off x="5431118" y="154482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1" name="椭圆 370"/>
            <p:cNvSpPr/>
            <p:nvPr/>
          </p:nvSpPr>
          <p:spPr>
            <a:xfrm>
              <a:off x="3338442" y="48609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2" name="椭圆 371"/>
            <p:cNvSpPr/>
            <p:nvPr/>
          </p:nvSpPr>
          <p:spPr>
            <a:xfrm>
              <a:off x="4080450" y="349361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3" name="椭圆 372"/>
            <p:cNvSpPr/>
            <p:nvPr/>
          </p:nvSpPr>
          <p:spPr>
            <a:xfrm>
              <a:off x="5359118" y="568536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4" name="椭圆 373"/>
            <p:cNvSpPr/>
            <p:nvPr/>
          </p:nvSpPr>
          <p:spPr>
            <a:xfrm>
              <a:off x="6857155" y="34647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75" name="直接连接符 374"/>
          <p:cNvCxnSpPr>
            <a:stCxn id="352" idx="4"/>
            <a:endCxn id="370" idx="0"/>
          </p:cNvCxnSpPr>
          <p:nvPr/>
        </p:nvCxnSpPr>
        <p:spPr>
          <a:xfrm>
            <a:off x="3714637" y="752660"/>
            <a:ext cx="385703" cy="4059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p:cNvCxnSpPr>
            <a:stCxn id="351" idx="5"/>
            <a:endCxn id="370" idx="2"/>
          </p:cNvCxnSpPr>
          <p:nvPr/>
        </p:nvCxnSpPr>
        <p:spPr>
          <a:xfrm>
            <a:off x="2973371" y="894842"/>
            <a:ext cx="1099969" cy="2907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a:stCxn id="368" idx="0"/>
            <a:endCxn id="351" idx="4"/>
          </p:cNvCxnSpPr>
          <p:nvPr/>
        </p:nvCxnSpPr>
        <p:spPr>
          <a:xfrm flipV="1">
            <a:off x="2374176" y="902749"/>
            <a:ext cx="580102" cy="86517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373" idx="3"/>
            <a:endCxn id="366" idx="0"/>
          </p:cNvCxnSpPr>
          <p:nvPr/>
        </p:nvCxnSpPr>
        <p:spPr>
          <a:xfrm flipH="1">
            <a:off x="3714637" y="4310114"/>
            <a:ext cx="312611" cy="3311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a:stCxn id="356" idx="6"/>
          </p:cNvCxnSpPr>
          <p:nvPr/>
        </p:nvCxnSpPr>
        <p:spPr>
          <a:xfrm flipV="1">
            <a:off x="1914846" y="1794921"/>
            <a:ext cx="432330" cy="1493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a:stCxn id="368" idx="6"/>
            <a:endCxn id="367" idx="2"/>
          </p:cNvCxnSpPr>
          <p:nvPr/>
        </p:nvCxnSpPr>
        <p:spPr>
          <a:xfrm>
            <a:off x="2401177" y="1794921"/>
            <a:ext cx="965089" cy="2250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a:stCxn id="367" idx="0"/>
            <a:endCxn id="370" idx="4"/>
          </p:cNvCxnSpPr>
          <p:nvPr/>
        </p:nvCxnSpPr>
        <p:spPr>
          <a:xfrm flipV="1">
            <a:off x="3393266" y="1212618"/>
            <a:ext cx="707074" cy="7803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a:stCxn id="359" idx="7"/>
            <a:endCxn id="368" idx="3"/>
          </p:cNvCxnSpPr>
          <p:nvPr/>
        </p:nvCxnSpPr>
        <p:spPr>
          <a:xfrm flipV="1">
            <a:off x="1756578" y="1814013"/>
            <a:ext cx="598506" cy="8549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3" name="直接连接符 382"/>
          <p:cNvCxnSpPr>
            <a:stCxn id="368" idx="5"/>
            <a:endCxn id="372" idx="1"/>
          </p:cNvCxnSpPr>
          <p:nvPr/>
        </p:nvCxnSpPr>
        <p:spPr>
          <a:xfrm>
            <a:off x="2393269" y="1814013"/>
            <a:ext cx="674978" cy="8141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4" name="直接连接符 383"/>
          <p:cNvCxnSpPr>
            <a:stCxn id="370" idx="7"/>
            <a:endCxn id="353" idx="3"/>
          </p:cNvCxnSpPr>
          <p:nvPr/>
        </p:nvCxnSpPr>
        <p:spPr>
          <a:xfrm flipV="1">
            <a:off x="4119430" y="894470"/>
            <a:ext cx="341924" cy="2720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5" name="直接连接符 384"/>
          <p:cNvCxnSpPr>
            <a:stCxn id="370" idx="6"/>
            <a:endCxn id="354" idx="2"/>
          </p:cNvCxnSpPr>
          <p:nvPr/>
        </p:nvCxnSpPr>
        <p:spPr>
          <a:xfrm>
            <a:off x="4127340" y="1185618"/>
            <a:ext cx="944977" cy="11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a:stCxn id="368" idx="7"/>
            <a:endCxn id="370" idx="3"/>
          </p:cNvCxnSpPr>
          <p:nvPr/>
        </p:nvCxnSpPr>
        <p:spPr>
          <a:xfrm flipV="1">
            <a:off x="2393269" y="1204709"/>
            <a:ext cx="1687979" cy="5711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a:stCxn id="370" idx="5"/>
            <a:endCxn id="369" idx="1"/>
          </p:cNvCxnSpPr>
          <p:nvPr/>
        </p:nvCxnSpPr>
        <p:spPr>
          <a:xfrm>
            <a:off x="4119432" y="1204709"/>
            <a:ext cx="468970" cy="7323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a:stCxn id="367" idx="6"/>
            <a:endCxn id="369" idx="2"/>
          </p:cNvCxnSpPr>
          <p:nvPr/>
        </p:nvCxnSpPr>
        <p:spPr>
          <a:xfrm flipV="1">
            <a:off x="3420265" y="1956171"/>
            <a:ext cx="1160228" cy="637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a:stCxn id="369" idx="3"/>
            <a:endCxn id="373" idx="0"/>
          </p:cNvCxnSpPr>
          <p:nvPr/>
        </p:nvCxnSpPr>
        <p:spPr>
          <a:xfrm flipH="1">
            <a:off x="4046340" y="1975263"/>
            <a:ext cx="542062" cy="22887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a:stCxn id="369" idx="0"/>
            <a:endCxn id="354" idx="3"/>
          </p:cNvCxnSpPr>
          <p:nvPr/>
        </p:nvCxnSpPr>
        <p:spPr>
          <a:xfrm flipV="1">
            <a:off x="4607492" y="1322215"/>
            <a:ext cx="472731" cy="6069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1" name="直接连接符 390"/>
          <p:cNvCxnSpPr>
            <a:stCxn id="369" idx="5"/>
            <a:endCxn id="374" idx="1"/>
          </p:cNvCxnSpPr>
          <p:nvPr/>
        </p:nvCxnSpPr>
        <p:spPr>
          <a:xfrm>
            <a:off x="4626584" y="1975263"/>
            <a:ext cx="524190" cy="6312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2" name="直接连接符 391"/>
          <p:cNvCxnSpPr>
            <a:stCxn id="374" idx="0"/>
            <a:endCxn id="354" idx="4"/>
          </p:cNvCxnSpPr>
          <p:nvPr/>
        </p:nvCxnSpPr>
        <p:spPr>
          <a:xfrm flipH="1" flipV="1">
            <a:off x="5099315" y="1330124"/>
            <a:ext cx="70551" cy="12684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3" name="直接连接符 392"/>
          <p:cNvCxnSpPr>
            <a:stCxn id="374" idx="7"/>
            <a:endCxn id="357" idx="3"/>
          </p:cNvCxnSpPr>
          <p:nvPr/>
        </p:nvCxnSpPr>
        <p:spPr>
          <a:xfrm flipV="1">
            <a:off x="5188960" y="1963348"/>
            <a:ext cx="327230" cy="6431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a:stCxn id="361" idx="1"/>
            <a:endCxn id="374" idx="5"/>
          </p:cNvCxnSpPr>
          <p:nvPr/>
        </p:nvCxnSpPr>
        <p:spPr>
          <a:xfrm flipH="1" flipV="1">
            <a:off x="5188960" y="2644670"/>
            <a:ext cx="310085" cy="8055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a:stCxn id="367" idx="4"/>
            <a:endCxn id="373" idx="1"/>
          </p:cNvCxnSpPr>
          <p:nvPr/>
        </p:nvCxnSpPr>
        <p:spPr>
          <a:xfrm>
            <a:off x="3393266" y="2046959"/>
            <a:ext cx="633982" cy="2224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a:stCxn id="372" idx="5"/>
            <a:endCxn id="373" idx="1"/>
          </p:cNvCxnSpPr>
          <p:nvPr/>
        </p:nvCxnSpPr>
        <p:spPr>
          <a:xfrm>
            <a:off x="3106430" y="2666303"/>
            <a:ext cx="920817" cy="16056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a:stCxn id="359" idx="5"/>
            <a:endCxn id="371" idx="1"/>
          </p:cNvCxnSpPr>
          <p:nvPr/>
        </p:nvCxnSpPr>
        <p:spPr>
          <a:xfrm>
            <a:off x="1756579" y="2707121"/>
            <a:ext cx="755162" cy="94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a:stCxn id="371" idx="7"/>
            <a:endCxn id="372" idx="2"/>
          </p:cNvCxnSpPr>
          <p:nvPr/>
        </p:nvCxnSpPr>
        <p:spPr>
          <a:xfrm flipV="1">
            <a:off x="2549924" y="2647211"/>
            <a:ext cx="510414" cy="10064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9" name="直接连接符 398"/>
          <p:cNvCxnSpPr>
            <a:stCxn id="371" idx="0"/>
            <a:endCxn id="368" idx="4"/>
          </p:cNvCxnSpPr>
          <p:nvPr/>
        </p:nvCxnSpPr>
        <p:spPr>
          <a:xfrm flipH="1" flipV="1">
            <a:off x="2374177" y="1821922"/>
            <a:ext cx="156656" cy="18238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a:stCxn id="368" idx="1"/>
            <a:endCxn id="355" idx="4"/>
          </p:cNvCxnSpPr>
          <p:nvPr/>
        </p:nvCxnSpPr>
        <p:spPr>
          <a:xfrm flipH="1" flipV="1">
            <a:off x="2320176" y="1326939"/>
            <a:ext cx="34908" cy="4488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1" name="直接连接符 400"/>
          <p:cNvCxnSpPr>
            <a:stCxn id="362" idx="0"/>
            <a:endCxn id="374" idx="4"/>
          </p:cNvCxnSpPr>
          <p:nvPr/>
        </p:nvCxnSpPr>
        <p:spPr>
          <a:xfrm flipV="1">
            <a:off x="5106387" y="2652576"/>
            <a:ext cx="63481" cy="1417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2" name="直接连接符 401"/>
          <p:cNvCxnSpPr>
            <a:stCxn id="374" idx="3"/>
            <a:endCxn id="373" idx="7"/>
          </p:cNvCxnSpPr>
          <p:nvPr/>
        </p:nvCxnSpPr>
        <p:spPr>
          <a:xfrm flipH="1">
            <a:off x="4065432" y="2644669"/>
            <a:ext cx="1085344" cy="16272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3" name="直接连接符 402"/>
          <p:cNvCxnSpPr>
            <a:stCxn id="373" idx="6"/>
            <a:endCxn id="362" idx="2"/>
          </p:cNvCxnSpPr>
          <p:nvPr/>
        </p:nvCxnSpPr>
        <p:spPr>
          <a:xfrm flipV="1">
            <a:off x="4073339" y="4097033"/>
            <a:ext cx="1006047" cy="1939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a:stCxn id="373" idx="5"/>
            <a:endCxn id="365" idx="1"/>
          </p:cNvCxnSpPr>
          <p:nvPr/>
        </p:nvCxnSpPr>
        <p:spPr>
          <a:xfrm>
            <a:off x="4065430" y="4310114"/>
            <a:ext cx="395924" cy="183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5" name="直接连接符 404"/>
          <p:cNvCxnSpPr>
            <a:stCxn id="372" idx="0"/>
            <a:endCxn id="367" idx="3"/>
          </p:cNvCxnSpPr>
          <p:nvPr/>
        </p:nvCxnSpPr>
        <p:spPr>
          <a:xfrm flipV="1">
            <a:off x="3087339" y="2039050"/>
            <a:ext cx="286835" cy="581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a:stCxn id="371" idx="6"/>
            <a:endCxn id="373" idx="2"/>
          </p:cNvCxnSpPr>
          <p:nvPr/>
        </p:nvCxnSpPr>
        <p:spPr>
          <a:xfrm>
            <a:off x="2557832" y="3672729"/>
            <a:ext cx="1461507" cy="6182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a:stCxn id="360" idx="6"/>
            <a:endCxn id="371" idx="2"/>
          </p:cNvCxnSpPr>
          <p:nvPr/>
        </p:nvCxnSpPr>
        <p:spPr>
          <a:xfrm>
            <a:off x="1928338" y="3489307"/>
            <a:ext cx="575495" cy="1834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a:stCxn id="363" idx="7"/>
            <a:endCxn id="371" idx="3"/>
          </p:cNvCxnSpPr>
          <p:nvPr/>
        </p:nvCxnSpPr>
        <p:spPr>
          <a:xfrm flipV="1">
            <a:off x="2339269" y="3691822"/>
            <a:ext cx="172472" cy="38293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a:stCxn id="364" idx="0"/>
            <a:endCxn id="371" idx="5"/>
          </p:cNvCxnSpPr>
          <p:nvPr/>
        </p:nvCxnSpPr>
        <p:spPr>
          <a:xfrm flipH="1" flipV="1">
            <a:off x="2549925" y="3691822"/>
            <a:ext cx="404354" cy="7940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a:stCxn id="364" idx="7"/>
            <a:endCxn id="373" idx="2"/>
          </p:cNvCxnSpPr>
          <p:nvPr/>
        </p:nvCxnSpPr>
        <p:spPr>
          <a:xfrm flipV="1">
            <a:off x="2973371" y="4291022"/>
            <a:ext cx="1045969" cy="2027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11" name="组合 410"/>
          <p:cNvGrpSpPr/>
          <p:nvPr/>
        </p:nvGrpSpPr>
        <p:grpSpPr>
          <a:xfrm>
            <a:off x="1712476" y="697607"/>
            <a:ext cx="4000340" cy="3996585"/>
            <a:chOff x="2433048" y="1083945"/>
            <a:chExt cx="5333787" cy="5328780"/>
          </a:xfrm>
        </p:grpSpPr>
        <p:sp>
          <p:nvSpPr>
            <p:cNvPr id="412" name="十六角星 411"/>
            <p:cNvSpPr/>
            <p:nvPr/>
          </p:nvSpPr>
          <p:spPr>
            <a:xfrm>
              <a:off x="2470676" y="1127265"/>
              <a:ext cx="5254344" cy="5254344"/>
            </a:xfrm>
            <a:prstGeom prst="star16">
              <a:avLst>
                <a:gd name="adj" fmla="val 49459"/>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13" name="组合 412"/>
            <p:cNvGrpSpPr/>
            <p:nvPr/>
          </p:nvGrpSpPr>
          <p:grpSpPr>
            <a:xfrm>
              <a:off x="2433048" y="1083945"/>
              <a:ext cx="5333787" cy="5328780"/>
              <a:chOff x="2280648" y="931545"/>
              <a:chExt cx="5333787" cy="5328780"/>
            </a:xfrm>
          </p:grpSpPr>
          <p:sp>
            <p:nvSpPr>
              <p:cNvPr id="450" name="椭圆 449"/>
              <p:cNvSpPr/>
              <p:nvPr/>
            </p:nvSpPr>
            <p:spPr>
              <a:xfrm>
                <a:off x="3903037" y="113166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1" name="椭圆 450"/>
              <p:cNvSpPr/>
              <p:nvPr/>
            </p:nvSpPr>
            <p:spPr>
              <a:xfrm>
                <a:off x="4916848" y="93154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2" name="椭圆 451"/>
              <p:cNvSpPr/>
              <p:nvPr/>
            </p:nvSpPr>
            <p:spPr>
              <a:xfrm>
                <a:off x="5937928" y="113116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3" name="椭圆 452"/>
              <p:cNvSpPr/>
              <p:nvPr/>
            </p:nvSpPr>
            <p:spPr>
              <a:xfrm>
                <a:off x="6763087" y="170149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4" name="椭圆 453"/>
              <p:cNvSpPr/>
              <p:nvPr/>
            </p:nvSpPr>
            <p:spPr>
              <a:xfrm>
                <a:off x="3057568" y="169725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5" name="椭圆 454"/>
              <p:cNvSpPr/>
              <p:nvPr/>
            </p:nvSpPr>
            <p:spPr>
              <a:xfrm>
                <a:off x="2481128"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6" name="椭圆 455"/>
              <p:cNvSpPr/>
              <p:nvPr/>
            </p:nvSpPr>
            <p:spPr>
              <a:xfrm>
                <a:off x="7344374" y="255634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7" name="椭圆 456"/>
              <p:cNvSpPr/>
              <p:nvPr/>
            </p:nvSpPr>
            <p:spPr>
              <a:xfrm>
                <a:off x="7542435"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8" name="椭圆 457"/>
              <p:cNvSpPr/>
              <p:nvPr/>
            </p:nvSpPr>
            <p:spPr>
              <a:xfrm>
                <a:off x="2280648" y="354803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9" name="椭圆 458"/>
              <p:cNvSpPr/>
              <p:nvPr/>
            </p:nvSpPr>
            <p:spPr>
              <a:xfrm>
                <a:off x="2499116" y="4616410"/>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0" name="椭圆 459"/>
              <p:cNvSpPr/>
              <p:nvPr/>
            </p:nvSpPr>
            <p:spPr>
              <a:xfrm>
                <a:off x="7321514" y="458973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1" name="椭圆 460"/>
              <p:cNvSpPr/>
              <p:nvPr/>
            </p:nvSpPr>
            <p:spPr>
              <a:xfrm>
                <a:off x="6772514" y="542670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2" name="椭圆 461"/>
              <p:cNvSpPr/>
              <p:nvPr/>
            </p:nvSpPr>
            <p:spPr>
              <a:xfrm>
                <a:off x="3057568" y="542246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3" name="椭圆 462"/>
              <p:cNvSpPr/>
              <p:nvPr/>
            </p:nvSpPr>
            <p:spPr>
              <a:xfrm>
                <a:off x="3903037" y="5981184"/>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4" name="椭圆 463"/>
              <p:cNvSpPr/>
              <p:nvPr/>
            </p:nvSpPr>
            <p:spPr>
              <a:xfrm>
                <a:off x="5937928" y="598068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5" name="椭圆 464"/>
              <p:cNvSpPr/>
              <p:nvPr/>
            </p:nvSpPr>
            <p:spPr>
              <a:xfrm>
                <a:off x="4916848" y="618832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6" name="椭圆 465"/>
              <p:cNvSpPr/>
              <p:nvPr/>
            </p:nvSpPr>
            <p:spPr>
              <a:xfrm>
                <a:off x="4488353" y="265727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7" name="椭圆 466"/>
              <p:cNvSpPr/>
              <p:nvPr/>
            </p:nvSpPr>
            <p:spPr>
              <a:xfrm>
                <a:off x="3129568" y="2357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8" name="椭圆 467"/>
              <p:cNvSpPr/>
              <p:nvPr/>
            </p:nvSpPr>
            <p:spPr>
              <a:xfrm>
                <a:off x="6107323" y="2572227"/>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9" name="椭圆 468"/>
              <p:cNvSpPr/>
              <p:nvPr/>
            </p:nvSpPr>
            <p:spPr>
              <a:xfrm>
                <a:off x="5431118" y="154482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0" name="椭圆 469"/>
              <p:cNvSpPr/>
              <p:nvPr/>
            </p:nvSpPr>
            <p:spPr>
              <a:xfrm>
                <a:off x="3338442" y="48609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1" name="椭圆 470"/>
              <p:cNvSpPr/>
              <p:nvPr/>
            </p:nvSpPr>
            <p:spPr>
              <a:xfrm>
                <a:off x="4080450" y="349361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2" name="椭圆 471"/>
              <p:cNvSpPr/>
              <p:nvPr/>
            </p:nvSpPr>
            <p:spPr>
              <a:xfrm>
                <a:off x="5359118" y="568536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3" name="椭圆 472"/>
              <p:cNvSpPr/>
              <p:nvPr/>
            </p:nvSpPr>
            <p:spPr>
              <a:xfrm>
                <a:off x="6857155" y="34647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414" name="直接连接符 413"/>
            <p:cNvCxnSpPr>
              <a:stCxn id="451" idx="4"/>
              <a:endCxn id="469" idx="0"/>
            </p:cNvCxnSpPr>
            <p:nvPr/>
          </p:nvCxnSpPr>
          <p:spPr>
            <a:xfrm>
              <a:off x="5105248" y="1155945"/>
              <a:ext cx="514270" cy="5412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5" name="直接连接符 414"/>
            <p:cNvCxnSpPr>
              <a:stCxn id="450" idx="5"/>
              <a:endCxn id="469" idx="2"/>
            </p:cNvCxnSpPr>
            <p:nvPr/>
          </p:nvCxnSpPr>
          <p:spPr>
            <a:xfrm>
              <a:off x="4116893" y="1345521"/>
              <a:ext cx="1466625" cy="3877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67" idx="0"/>
              <a:endCxn id="450" idx="4"/>
            </p:cNvCxnSpPr>
            <p:nvPr/>
          </p:nvCxnSpPr>
          <p:spPr>
            <a:xfrm flipV="1">
              <a:off x="3317968" y="1356065"/>
              <a:ext cx="773469" cy="11535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a:stCxn id="472" idx="3"/>
              <a:endCxn id="465" idx="0"/>
            </p:cNvCxnSpPr>
            <p:nvPr/>
          </p:nvCxnSpPr>
          <p:spPr>
            <a:xfrm flipH="1">
              <a:off x="5105248" y="5899217"/>
              <a:ext cx="416814" cy="4415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a:stCxn id="455" idx="6"/>
            </p:cNvCxnSpPr>
            <p:nvPr/>
          </p:nvCxnSpPr>
          <p:spPr>
            <a:xfrm flipV="1">
              <a:off x="2705528" y="2545627"/>
              <a:ext cx="576440" cy="1991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67" idx="6"/>
              <a:endCxn id="466" idx="2"/>
            </p:cNvCxnSpPr>
            <p:nvPr/>
          </p:nvCxnSpPr>
          <p:spPr>
            <a:xfrm>
              <a:off x="3353968" y="2545627"/>
              <a:ext cx="1286785" cy="300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a:stCxn id="466" idx="0"/>
              <a:endCxn id="469" idx="4"/>
            </p:cNvCxnSpPr>
            <p:nvPr/>
          </p:nvCxnSpPr>
          <p:spPr>
            <a:xfrm flipV="1">
              <a:off x="4676753" y="1769223"/>
              <a:ext cx="942765" cy="10404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stCxn id="458" idx="7"/>
              <a:endCxn id="467" idx="3"/>
            </p:cNvCxnSpPr>
            <p:nvPr/>
          </p:nvCxnSpPr>
          <p:spPr>
            <a:xfrm flipV="1">
              <a:off x="2494504" y="2571083"/>
              <a:ext cx="798008" cy="113989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67" idx="5"/>
              <a:endCxn id="471" idx="1"/>
            </p:cNvCxnSpPr>
            <p:nvPr/>
          </p:nvCxnSpPr>
          <p:spPr>
            <a:xfrm>
              <a:off x="3343424" y="2571083"/>
              <a:ext cx="899970" cy="10854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a:stCxn id="469" idx="7"/>
              <a:endCxn id="452" idx="3"/>
            </p:cNvCxnSpPr>
            <p:nvPr/>
          </p:nvCxnSpPr>
          <p:spPr>
            <a:xfrm flipV="1">
              <a:off x="5644974" y="1345025"/>
              <a:ext cx="455898" cy="36274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a:stCxn id="469" idx="6"/>
              <a:endCxn id="453" idx="2"/>
            </p:cNvCxnSpPr>
            <p:nvPr/>
          </p:nvCxnSpPr>
          <p:spPr>
            <a:xfrm>
              <a:off x="5655518" y="1733223"/>
              <a:ext cx="1259969" cy="1566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67" idx="7"/>
              <a:endCxn id="469" idx="3"/>
            </p:cNvCxnSpPr>
            <p:nvPr/>
          </p:nvCxnSpPr>
          <p:spPr>
            <a:xfrm flipV="1">
              <a:off x="3343424" y="1758679"/>
              <a:ext cx="2250638" cy="7614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a:stCxn id="469" idx="5"/>
              <a:endCxn id="468" idx="1"/>
            </p:cNvCxnSpPr>
            <p:nvPr/>
          </p:nvCxnSpPr>
          <p:spPr>
            <a:xfrm>
              <a:off x="5644974" y="1758679"/>
              <a:ext cx="625293" cy="9764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a:stCxn id="466" idx="6"/>
              <a:endCxn id="468" idx="2"/>
            </p:cNvCxnSpPr>
            <p:nvPr/>
          </p:nvCxnSpPr>
          <p:spPr>
            <a:xfrm flipV="1">
              <a:off x="4712753" y="2760627"/>
              <a:ext cx="1546970" cy="85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a:stCxn id="468" idx="3"/>
              <a:endCxn id="472" idx="0"/>
            </p:cNvCxnSpPr>
            <p:nvPr/>
          </p:nvCxnSpPr>
          <p:spPr>
            <a:xfrm flipH="1">
              <a:off x="5547518" y="2786083"/>
              <a:ext cx="722749" cy="30516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9" name="直接连接符 428"/>
            <p:cNvCxnSpPr>
              <a:stCxn id="468" idx="0"/>
              <a:endCxn id="453" idx="3"/>
            </p:cNvCxnSpPr>
            <p:nvPr/>
          </p:nvCxnSpPr>
          <p:spPr>
            <a:xfrm flipV="1">
              <a:off x="6295723" y="1915353"/>
              <a:ext cx="630308" cy="8092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0" name="直接连接符 429"/>
            <p:cNvCxnSpPr>
              <a:stCxn id="468" idx="5"/>
              <a:endCxn id="473" idx="1"/>
            </p:cNvCxnSpPr>
            <p:nvPr/>
          </p:nvCxnSpPr>
          <p:spPr>
            <a:xfrm>
              <a:off x="6321179" y="2786083"/>
              <a:ext cx="698920" cy="8416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1" name="直接连接符 430"/>
            <p:cNvCxnSpPr>
              <a:stCxn id="473" idx="0"/>
              <a:endCxn id="453" idx="4"/>
            </p:cNvCxnSpPr>
            <p:nvPr/>
          </p:nvCxnSpPr>
          <p:spPr>
            <a:xfrm flipH="1" flipV="1">
              <a:off x="6951487" y="1925897"/>
              <a:ext cx="94068" cy="16912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a:stCxn id="473" idx="7"/>
              <a:endCxn id="456" idx="3"/>
            </p:cNvCxnSpPr>
            <p:nvPr/>
          </p:nvCxnSpPr>
          <p:spPr>
            <a:xfrm flipV="1">
              <a:off x="7071011" y="2770197"/>
              <a:ext cx="436307" cy="8575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a:stCxn id="460" idx="1"/>
              <a:endCxn id="473" idx="5"/>
            </p:cNvCxnSpPr>
            <p:nvPr/>
          </p:nvCxnSpPr>
          <p:spPr>
            <a:xfrm flipH="1" flipV="1">
              <a:off x="7071011" y="3678624"/>
              <a:ext cx="413447" cy="10740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a:stCxn id="466" idx="4"/>
              <a:endCxn id="472" idx="1"/>
            </p:cNvCxnSpPr>
            <p:nvPr/>
          </p:nvCxnSpPr>
          <p:spPr>
            <a:xfrm>
              <a:off x="4676753" y="2881677"/>
              <a:ext cx="845309" cy="29666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5" name="直接连接符 434"/>
            <p:cNvCxnSpPr>
              <a:stCxn id="471" idx="5"/>
              <a:endCxn id="472" idx="1"/>
            </p:cNvCxnSpPr>
            <p:nvPr/>
          </p:nvCxnSpPr>
          <p:spPr>
            <a:xfrm>
              <a:off x="4294306" y="3707469"/>
              <a:ext cx="1227756" cy="21408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a:stCxn id="458" idx="5"/>
              <a:endCxn id="470" idx="1"/>
            </p:cNvCxnSpPr>
            <p:nvPr/>
          </p:nvCxnSpPr>
          <p:spPr>
            <a:xfrm>
              <a:off x="2494504" y="3761893"/>
              <a:ext cx="1006882" cy="12620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7" name="直接连接符 436"/>
            <p:cNvCxnSpPr>
              <a:stCxn id="470" idx="7"/>
              <a:endCxn id="471" idx="2"/>
            </p:cNvCxnSpPr>
            <p:nvPr/>
          </p:nvCxnSpPr>
          <p:spPr>
            <a:xfrm flipV="1">
              <a:off x="3552298" y="3682013"/>
              <a:ext cx="680552" cy="13419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a:stCxn id="470" idx="0"/>
              <a:endCxn id="467" idx="4"/>
            </p:cNvCxnSpPr>
            <p:nvPr/>
          </p:nvCxnSpPr>
          <p:spPr>
            <a:xfrm flipH="1" flipV="1">
              <a:off x="3317968" y="2581627"/>
              <a:ext cx="208874" cy="24317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a:stCxn id="467" idx="1"/>
              <a:endCxn id="454" idx="4"/>
            </p:cNvCxnSpPr>
            <p:nvPr/>
          </p:nvCxnSpPr>
          <p:spPr>
            <a:xfrm flipH="1" flipV="1">
              <a:off x="3245968" y="1921650"/>
              <a:ext cx="46544" cy="5985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a:stCxn id="461" idx="0"/>
              <a:endCxn id="473" idx="4"/>
            </p:cNvCxnSpPr>
            <p:nvPr/>
          </p:nvCxnSpPr>
          <p:spPr>
            <a:xfrm flipV="1">
              <a:off x="6960914" y="3689168"/>
              <a:ext cx="84641" cy="18899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73" idx="3"/>
              <a:endCxn id="472" idx="7"/>
            </p:cNvCxnSpPr>
            <p:nvPr/>
          </p:nvCxnSpPr>
          <p:spPr>
            <a:xfrm flipH="1">
              <a:off x="5572974" y="3678624"/>
              <a:ext cx="1447125" cy="2169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72" idx="6"/>
              <a:endCxn id="461" idx="2"/>
            </p:cNvCxnSpPr>
            <p:nvPr/>
          </p:nvCxnSpPr>
          <p:spPr>
            <a:xfrm flipV="1">
              <a:off x="5583518" y="5615109"/>
              <a:ext cx="1341396" cy="2586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72" idx="5"/>
              <a:endCxn id="464" idx="1"/>
            </p:cNvCxnSpPr>
            <p:nvPr/>
          </p:nvCxnSpPr>
          <p:spPr>
            <a:xfrm>
              <a:off x="5572974" y="5899217"/>
              <a:ext cx="527898" cy="2444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71" idx="0"/>
              <a:endCxn id="466" idx="3"/>
            </p:cNvCxnSpPr>
            <p:nvPr/>
          </p:nvCxnSpPr>
          <p:spPr>
            <a:xfrm flipV="1">
              <a:off x="4268850" y="2871133"/>
              <a:ext cx="382447" cy="774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70" idx="6"/>
              <a:endCxn id="472" idx="2"/>
            </p:cNvCxnSpPr>
            <p:nvPr/>
          </p:nvCxnSpPr>
          <p:spPr>
            <a:xfrm>
              <a:off x="3562842" y="5049372"/>
              <a:ext cx="1948676" cy="8243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a:stCxn id="459" idx="6"/>
              <a:endCxn id="470" idx="2"/>
            </p:cNvCxnSpPr>
            <p:nvPr/>
          </p:nvCxnSpPr>
          <p:spPr>
            <a:xfrm>
              <a:off x="2723516" y="4804810"/>
              <a:ext cx="767326" cy="2445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a:stCxn id="462" idx="7"/>
              <a:endCxn id="470" idx="3"/>
            </p:cNvCxnSpPr>
            <p:nvPr/>
          </p:nvCxnSpPr>
          <p:spPr>
            <a:xfrm flipV="1">
              <a:off x="3271424" y="5074828"/>
              <a:ext cx="229962" cy="5105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a:stCxn id="463" idx="0"/>
              <a:endCxn id="470" idx="5"/>
            </p:cNvCxnSpPr>
            <p:nvPr/>
          </p:nvCxnSpPr>
          <p:spPr>
            <a:xfrm flipH="1" flipV="1">
              <a:off x="3552298" y="5074828"/>
              <a:ext cx="539139" cy="10587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a:stCxn id="463" idx="7"/>
              <a:endCxn id="472" idx="2"/>
            </p:cNvCxnSpPr>
            <p:nvPr/>
          </p:nvCxnSpPr>
          <p:spPr>
            <a:xfrm flipV="1">
              <a:off x="4116893" y="5873761"/>
              <a:ext cx="1394625" cy="2703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4" name="弧形 473"/>
          <p:cNvSpPr/>
          <p:nvPr/>
        </p:nvSpPr>
        <p:spPr>
          <a:xfrm rot="20632431" flipV="1">
            <a:off x="1150443" y="2505246"/>
            <a:ext cx="5367474" cy="948964"/>
          </a:xfrm>
          <a:prstGeom prst="arc">
            <a:avLst>
              <a:gd name="adj1" fmla="val 10167527"/>
              <a:gd name="adj2" fmla="val 685371"/>
            </a:avLst>
          </a:prstGeom>
          <a:ln w="3810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475" name="圆角矩形 474"/>
          <p:cNvSpPr/>
          <p:nvPr/>
        </p:nvSpPr>
        <p:spPr>
          <a:xfrm>
            <a:off x="3159709" y="2084849"/>
            <a:ext cx="4920911" cy="1384103"/>
          </a:xfrm>
          <a:prstGeom prst="roundRect">
            <a:avLst/>
          </a:prstGeom>
          <a:solidFill>
            <a:srgbClr val="292130"/>
          </a:solidFill>
          <a:ln>
            <a:noFill/>
          </a:ln>
          <a:effectLst>
            <a:outerShdw blurRad="381000" dist="1270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6" name="文本框 475"/>
          <p:cNvSpPr txBox="1"/>
          <p:nvPr/>
        </p:nvSpPr>
        <p:spPr>
          <a:xfrm>
            <a:off x="5449778" y="2440884"/>
            <a:ext cx="2507811" cy="750205"/>
          </a:xfrm>
          <a:prstGeom prst="rect">
            <a:avLst/>
          </a:prstGeom>
          <a:noFill/>
        </p:spPr>
        <p:txBody>
          <a:bodyPr wrap="square" rtlCol="0">
            <a:spAutoFit/>
          </a:bodyPr>
          <a:lstStyle/>
          <a:p>
            <a:pPr algn="just">
              <a:lnSpc>
                <a:spcPct val="150000"/>
              </a:lnSpc>
            </a:pPr>
            <a:r>
              <a:rPr lang="zh-CN" altLang="en-US" sz="1800" b="1" dirty="0">
                <a:solidFill>
                  <a:srgbClr val="60364C"/>
                </a:solidFill>
                <a:latin typeface="微软雅黑" panose="020B0503020204020204" pitchFamily="34" charset="-122"/>
                <a:ea typeface="微软雅黑" panose="020B0503020204020204" pitchFamily="34" charset="-122"/>
              </a:rPr>
              <a:t>唯美地球商务通用模版        </a:t>
            </a:r>
            <a:r>
              <a:rPr lang="en-US" altLang="zh-CN" sz="1050" b="1" dirty="0">
                <a:solidFill>
                  <a:srgbClr val="593B4B"/>
                </a:solidFill>
                <a:latin typeface="微软雅黑" panose="020B0503020204020204" pitchFamily="34" charset="-122"/>
                <a:ea typeface="微软雅黑" panose="020B0503020204020204" pitchFamily="34" charset="-122"/>
              </a:rPr>
              <a:t>Aesthetic global business model</a:t>
            </a:r>
            <a:endParaRPr lang="en-US" altLang="zh-CN" sz="1050" b="1" dirty="0">
              <a:solidFill>
                <a:srgbClr val="593B4B"/>
              </a:solidFill>
              <a:latin typeface="微软雅黑" panose="020B0503020204020204" pitchFamily="34" charset="-122"/>
              <a:ea typeface="微软雅黑" panose="020B0503020204020204" pitchFamily="34" charset="-122"/>
            </a:endParaRPr>
          </a:p>
        </p:txBody>
      </p:sp>
      <p:sp>
        <p:nvSpPr>
          <p:cNvPr id="477" name="等腰三角形 476"/>
          <p:cNvSpPr/>
          <p:nvPr/>
        </p:nvSpPr>
        <p:spPr>
          <a:xfrm rot="2134315">
            <a:off x="6487601" y="3485425"/>
            <a:ext cx="476415" cy="410702"/>
          </a:xfrm>
          <a:prstGeom prst="triangle">
            <a:avLst/>
          </a:prstGeom>
          <a:solidFill>
            <a:srgbClr val="A0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8" name="等腰三角形 477"/>
          <p:cNvSpPr/>
          <p:nvPr/>
        </p:nvSpPr>
        <p:spPr>
          <a:xfrm rot="12600000">
            <a:off x="8471579" y="2577412"/>
            <a:ext cx="163074" cy="140581"/>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9" name="等腰三角形 478"/>
          <p:cNvSpPr/>
          <p:nvPr/>
        </p:nvSpPr>
        <p:spPr>
          <a:xfrm rot="460079">
            <a:off x="5396210" y="1849663"/>
            <a:ext cx="314141" cy="270812"/>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0" name="等腰三角形 479"/>
          <p:cNvSpPr/>
          <p:nvPr/>
        </p:nvSpPr>
        <p:spPr>
          <a:xfrm rot="460079">
            <a:off x="8434270" y="2270779"/>
            <a:ext cx="275478" cy="237481"/>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1" name="等腰三角形 480"/>
          <p:cNvSpPr/>
          <p:nvPr/>
        </p:nvSpPr>
        <p:spPr>
          <a:xfrm rot="9914774">
            <a:off x="3515153" y="1983548"/>
            <a:ext cx="249357" cy="214962"/>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2" name="等腰三角形 481"/>
          <p:cNvSpPr/>
          <p:nvPr/>
        </p:nvSpPr>
        <p:spPr>
          <a:xfrm rot="7123616">
            <a:off x="3045896" y="2586091"/>
            <a:ext cx="179254" cy="199525"/>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3" name="等腰三角形 482"/>
          <p:cNvSpPr/>
          <p:nvPr/>
        </p:nvSpPr>
        <p:spPr>
          <a:xfrm rot="3215337">
            <a:off x="6778816" y="3641544"/>
            <a:ext cx="330229" cy="284680"/>
          </a:xfrm>
          <a:prstGeom prst="triangle">
            <a:avLst/>
          </a:prstGeom>
          <a:solidFill>
            <a:srgbClr val="A35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4" name="文本框 483"/>
          <p:cNvSpPr txBox="1"/>
          <p:nvPr/>
        </p:nvSpPr>
        <p:spPr>
          <a:xfrm>
            <a:off x="3119203" y="2031528"/>
            <a:ext cx="2455454" cy="1419619"/>
          </a:xfrm>
          <a:prstGeom prst="rect">
            <a:avLst/>
          </a:prstGeom>
          <a:noFill/>
        </p:spPr>
        <p:txBody>
          <a:bodyPr wrap="square" rtlCol="0">
            <a:spAutoFit/>
          </a:bodyPr>
          <a:lstStyle/>
          <a:p>
            <a:r>
              <a:rPr lang="en-US" altLang="zh-CN" sz="8625" dirty="0" smtClean="0">
                <a:gradFill>
                  <a:gsLst>
                    <a:gs pos="100000">
                      <a:srgbClr val="60364C"/>
                    </a:gs>
                    <a:gs pos="0">
                      <a:srgbClr val="321D2C"/>
                    </a:gs>
                  </a:gsLst>
                  <a:lin ang="5400000" scaled="1"/>
                </a:gradFill>
              </a:rPr>
              <a:t>2019</a:t>
            </a:r>
            <a:endParaRPr lang="zh-CN" altLang="en-US" sz="8625" dirty="0">
              <a:gradFill>
                <a:gsLst>
                  <a:gs pos="100000">
                    <a:srgbClr val="60364C"/>
                  </a:gs>
                  <a:gs pos="0">
                    <a:srgbClr val="321D2C"/>
                  </a:gs>
                </a:gsLst>
                <a:lin ang="5400000" scaled="1"/>
              </a:gradFill>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500"/>
                                        <p:tgtEl>
                                          <p:spTgt spid="343"/>
                                        </p:tgtEl>
                                      </p:cBhvr>
                                    </p:animEffect>
                                  </p:childTnLst>
                                </p:cTn>
                              </p:par>
                              <p:par>
                                <p:cTn id="8" presetID="10" presetClass="exit" presetSubtype="0" fill="hold" nodeType="withEffect">
                                  <p:stCondLst>
                                    <p:cond delay="1000"/>
                                  </p:stCondLst>
                                  <p:childTnLst>
                                    <p:animEffect transition="out" filter="fade">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0" presetClass="entr" presetSubtype="0" fill="hold" nodeType="withEffect">
                                  <p:stCondLst>
                                    <p:cond delay="2000"/>
                                  </p:stCondLst>
                                  <p:childTnLst>
                                    <p:set>
                                      <p:cBhvr>
                                        <p:cTn id="12" dur="1" fill="hold">
                                          <p:stCondLst>
                                            <p:cond delay="0"/>
                                          </p:stCondLst>
                                        </p:cTn>
                                        <p:tgtEl>
                                          <p:spTgt spid="343"/>
                                        </p:tgtEl>
                                        <p:attrNameLst>
                                          <p:attrName>style.visibility</p:attrName>
                                        </p:attrNameLst>
                                      </p:cBhvr>
                                      <p:to>
                                        <p:strVal val="visible"/>
                                      </p:to>
                                    </p:set>
                                    <p:animEffect transition="in" filter="fade">
                                      <p:cBhvr>
                                        <p:cTn id="13" dur="500"/>
                                        <p:tgtEl>
                                          <p:spTgt spid="343"/>
                                        </p:tgtEl>
                                      </p:cBhvr>
                                    </p:animEffect>
                                  </p:childTnLst>
                                </p:cTn>
                              </p:par>
                              <p:par>
                                <p:cTn id="14" presetID="10" presetClass="exit" presetSubtype="0" fill="hold" nodeType="withEffect">
                                  <p:stCondLst>
                                    <p:cond delay="3000"/>
                                  </p:stCondLst>
                                  <p:childTnLst>
                                    <p:animEffect transition="out" filter="fade">
                                      <p:cBhvr>
                                        <p:cTn id="15" dur="500"/>
                                        <p:tgtEl>
                                          <p:spTgt spid="343"/>
                                        </p:tgtEl>
                                      </p:cBhvr>
                                    </p:animEffect>
                                    <p:set>
                                      <p:cBhvr>
                                        <p:cTn id="16" dur="1" fill="hold">
                                          <p:stCondLst>
                                            <p:cond delay="499"/>
                                          </p:stCondLst>
                                        </p:cTn>
                                        <p:tgtEl>
                                          <p:spTgt spid="343"/>
                                        </p:tgtEl>
                                        <p:attrNameLst>
                                          <p:attrName>style.visibility</p:attrName>
                                        </p:attrNameLst>
                                      </p:cBhvr>
                                      <p:to>
                                        <p:strVal val="hidden"/>
                                      </p:to>
                                    </p:set>
                                  </p:childTnLst>
                                </p:cTn>
                              </p:par>
                              <p:par>
                                <p:cTn id="17" presetID="10" presetClass="entr" presetSubtype="0" fill="hold" nodeType="withEffect">
                                  <p:stCondLst>
                                    <p:cond delay="4000"/>
                                  </p:stCondLst>
                                  <p:childTnLst>
                                    <p:set>
                                      <p:cBhvr>
                                        <p:cTn id="18" dur="1" fill="hold">
                                          <p:stCondLst>
                                            <p:cond delay="0"/>
                                          </p:stCondLst>
                                        </p:cTn>
                                        <p:tgtEl>
                                          <p:spTgt spid="343"/>
                                        </p:tgtEl>
                                        <p:attrNameLst>
                                          <p:attrName>style.visibility</p:attrName>
                                        </p:attrNameLst>
                                      </p:cBhvr>
                                      <p:to>
                                        <p:strVal val="visible"/>
                                      </p:to>
                                    </p:set>
                                    <p:animEffect transition="in" filter="fade">
                                      <p:cBhvr>
                                        <p:cTn id="19" dur="500"/>
                                        <p:tgtEl>
                                          <p:spTgt spid="343"/>
                                        </p:tgtEl>
                                      </p:cBhvr>
                                    </p:animEffect>
                                  </p:childTnLst>
                                </p:cTn>
                              </p:par>
                              <p:par>
                                <p:cTn id="20" presetID="10" presetClass="exit" presetSubtype="0" fill="hold" nodeType="withEffect">
                                  <p:stCondLst>
                                    <p:cond delay="5000"/>
                                  </p:stCondLst>
                                  <p:childTnLst>
                                    <p:animEffect transition="out" filter="fade">
                                      <p:cBhvr>
                                        <p:cTn id="21" dur="500"/>
                                        <p:tgtEl>
                                          <p:spTgt spid="343"/>
                                        </p:tgtEl>
                                      </p:cBhvr>
                                    </p:animEffect>
                                    <p:set>
                                      <p:cBhvr>
                                        <p:cTn id="22" dur="1" fill="hold">
                                          <p:stCondLst>
                                            <p:cond delay="499"/>
                                          </p:stCondLst>
                                        </p:cTn>
                                        <p:tgtEl>
                                          <p:spTgt spid="343"/>
                                        </p:tgtEl>
                                        <p:attrNameLst>
                                          <p:attrName>style.visibility</p:attrName>
                                        </p:attrNameLst>
                                      </p:cBhvr>
                                      <p:to>
                                        <p:strVal val="hidden"/>
                                      </p:to>
                                    </p:set>
                                  </p:childTnLst>
                                </p:cTn>
                              </p:par>
                              <p:par>
                                <p:cTn id="23" presetID="10" presetClass="entr" presetSubtype="0" fill="hold" nodeType="withEffect">
                                  <p:stCondLst>
                                    <p:cond delay="6000"/>
                                  </p:stCondLst>
                                  <p:childTnLst>
                                    <p:set>
                                      <p:cBhvr>
                                        <p:cTn id="24" dur="1" fill="hold">
                                          <p:stCondLst>
                                            <p:cond delay="0"/>
                                          </p:stCondLst>
                                        </p:cTn>
                                        <p:tgtEl>
                                          <p:spTgt spid="343"/>
                                        </p:tgtEl>
                                        <p:attrNameLst>
                                          <p:attrName>style.visibility</p:attrName>
                                        </p:attrNameLst>
                                      </p:cBhvr>
                                      <p:to>
                                        <p:strVal val="visible"/>
                                      </p:to>
                                    </p:set>
                                    <p:animEffect transition="in" filter="fade">
                                      <p:cBhvr>
                                        <p:cTn id="25" dur="500"/>
                                        <p:tgtEl>
                                          <p:spTgt spid="343"/>
                                        </p:tgtEl>
                                      </p:cBhvr>
                                    </p:animEffect>
                                  </p:childTnLst>
                                </p:cTn>
                              </p:par>
                              <p:par>
                                <p:cTn id="26" presetID="10" presetClass="exit" presetSubtype="0" fill="hold" nodeType="withEffect">
                                  <p:stCondLst>
                                    <p:cond delay="7000"/>
                                  </p:stCondLst>
                                  <p:childTnLst>
                                    <p:animEffect transition="out" filter="fade">
                                      <p:cBhvr>
                                        <p:cTn id="27" dur="500"/>
                                        <p:tgtEl>
                                          <p:spTgt spid="343"/>
                                        </p:tgtEl>
                                      </p:cBhvr>
                                    </p:animEffect>
                                    <p:set>
                                      <p:cBhvr>
                                        <p:cTn id="28" dur="1" fill="hold">
                                          <p:stCondLst>
                                            <p:cond delay="499"/>
                                          </p:stCondLst>
                                        </p:cTn>
                                        <p:tgtEl>
                                          <p:spTgt spid="343"/>
                                        </p:tgtEl>
                                        <p:attrNameLst>
                                          <p:attrName>style.visibility</p:attrName>
                                        </p:attrNameLst>
                                      </p:cBhvr>
                                      <p:to>
                                        <p:strVal val="hidden"/>
                                      </p:to>
                                    </p:set>
                                  </p:childTnLst>
                                </p:cTn>
                              </p:par>
                              <p:par>
                                <p:cTn id="29" presetID="10" presetClass="entr" presetSubtype="0" fill="hold" nodeType="withEffect">
                                  <p:stCondLst>
                                    <p:cond delay="8000"/>
                                  </p:stCondLst>
                                  <p:childTnLst>
                                    <p:set>
                                      <p:cBhvr>
                                        <p:cTn id="30" dur="1" fill="hold">
                                          <p:stCondLst>
                                            <p:cond delay="0"/>
                                          </p:stCondLst>
                                        </p:cTn>
                                        <p:tgtEl>
                                          <p:spTgt spid="343"/>
                                        </p:tgtEl>
                                        <p:attrNameLst>
                                          <p:attrName>style.visibility</p:attrName>
                                        </p:attrNameLst>
                                      </p:cBhvr>
                                      <p:to>
                                        <p:strVal val="visible"/>
                                      </p:to>
                                    </p:set>
                                    <p:animEffect transition="in" filter="fade">
                                      <p:cBhvr>
                                        <p:cTn id="31" dur="500"/>
                                        <p:tgtEl>
                                          <p:spTgt spid="343"/>
                                        </p:tgtEl>
                                      </p:cBhvr>
                                    </p:animEffect>
                                  </p:childTnLst>
                                </p:cTn>
                              </p:par>
                              <p:par>
                                <p:cTn id="32" presetID="10" presetClass="exit" presetSubtype="0" fill="hold" nodeType="withEffect">
                                  <p:stCondLst>
                                    <p:cond delay="9000"/>
                                  </p:stCondLst>
                                  <p:childTnLst>
                                    <p:animEffect transition="out" filter="fade">
                                      <p:cBhvr>
                                        <p:cTn id="33" dur="500"/>
                                        <p:tgtEl>
                                          <p:spTgt spid="343"/>
                                        </p:tgtEl>
                                      </p:cBhvr>
                                    </p:animEffect>
                                    <p:set>
                                      <p:cBhvr>
                                        <p:cTn id="34" dur="1" fill="hold">
                                          <p:stCondLst>
                                            <p:cond delay="499"/>
                                          </p:stCondLst>
                                        </p:cTn>
                                        <p:tgtEl>
                                          <p:spTgt spid="343"/>
                                        </p:tgtEl>
                                        <p:attrNameLst>
                                          <p:attrName>style.visibility</p:attrName>
                                        </p:attrNameLst>
                                      </p:cBhvr>
                                      <p:to>
                                        <p:strVal val="hidden"/>
                                      </p:to>
                                    </p:set>
                                  </p:childTnLst>
                                </p:cTn>
                              </p:par>
                              <p:par>
                                <p:cTn id="35" presetID="10" presetClass="entr" presetSubtype="0" fill="hold" nodeType="withEffect">
                                  <p:stCondLst>
                                    <p:cond delay="10000"/>
                                  </p:stCondLst>
                                  <p:childTnLst>
                                    <p:set>
                                      <p:cBhvr>
                                        <p:cTn id="36" dur="1" fill="hold">
                                          <p:stCondLst>
                                            <p:cond delay="0"/>
                                          </p:stCondLst>
                                        </p:cTn>
                                        <p:tgtEl>
                                          <p:spTgt spid="343"/>
                                        </p:tgtEl>
                                        <p:attrNameLst>
                                          <p:attrName>style.visibility</p:attrName>
                                        </p:attrNameLst>
                                      </p:cBhvr>
                                      <p:to>
                                        <p:strVal val="visible"/>
                                      </p:to>
                                    </p:set>
                                    <p:animEffect transition="in" filter="fade">
                                      <p:cBhvr>
                                        <p:cTn id="37" dur="500"/>
                                        <p:tgtEl>
                                          <p:spTgt spid="343"/>
                                        </p:tgtEl>
                                      </p:cBhvr>
                                    </p:animEffect>
                                  </p:childTnLst>
                                </p:cTn>
                              </p:par>
                              <p:par>
                                <p:cTn id="38" presetID="10" presetClass="exit" presetSubtype="0" fill="hold" nodeType="withEffect">
                                  <p:stCondLst>
                                    <p:cond delay="11000"/>
                                  </p:stCondLst>
                                  <p:childTnLst>
                                    <p:animEffect transition="out" filter="fade">
                                      <p:cBhvr>
                                        <p:cTn id="39" dur="500"/>
                                        <p:tgtEl>
                                          <p:spTgt spid="343"/>
                                        </p:tgtEl>
                                      </p:cBhvr>
                                    </p:animEffect>
                                    <p:set>
                                      <p:cBhvr>
                                        <p:cTn id="40" dur="1" fill="hold">
                                          <p:stCondLst>
                                            <p:cond delay="499"/>
                                          </p:stCondLst>
                                        </p:cTn>
                                        <p:tgtEl>
                                          <p:spTgt spid="343"/>
                                        </p:tgtEl>
                                        <p:attrNameLst>
                                          <p:attrName>style.visibility</p:attrName>
                                        </p:attrNameLst>
                                      </p:cBhvr>
                                      <p:to>
                                        <p:strVal val="hidden"/>
                                      </p:to>
                                    </p:set>
                                  </p:childTnLst>
                                </p:cTn>
                              </p:par>
                              <p:par>
                                <p:cTn id="41" presetID="10" presetClass="entr" presetSubtype="0" fill="hold" nodeType="withEffect">
                                  <p:stCondLst>
                                    <p:cond delay="12000"/>
                                  </p:stCondLst>
                                  <p:childTnLst>
                                    <p:set>
                                      <p:cBhvr>
                                        <p:cTn id="42" dur="1" fill="hold">
                                          <p:stCondLst>
                                            <p:cond delay="0"/>
                                          </p:stCondLst>
                                        </p:cTn>
                                        <p:tgtEl>
                                          <p:spTgt spid="343"/>
                                        </p:tgtEl>
                                        <p:attrNameLst>
                                          <p:attrName>style.visibility</p:attrName>
                                        </p:attrNameLst>
                                      </p:cBhvr>
                                      <p:to>
                                        <p:strVal val="visible"/>
                                      </p:to>
                                    </p:set>
                                    <p:animEffect transition="in" filter="fade">
                                      <p:cBhvr>
                                        <p:cTn id="43" dur="500"/>
                                        <p:tgtEl>
                                          <p:spTgt spid="343"/>
                                        </p:tgtEl>
                                      </p:cBhvr>
                                    </p:animEffect>
                                  </p:childTnLst>
                                </p:cTn>
                              </p:par>
                              <p:par>
                                <p:cTn id="44" presetID="10" presetClass="exit" presetSubtype="0" fill="hold" nodeType="withEffect">
                                  <p:stCondLst>
                                    <p:cond delay="13000"/>
                                  </p:stCondLst>
                                  <p:childTnLst>
                                    <p:animEffect transition="out" filter="fade">
                                      <p:cBhvr>
                                        <p:cTn id="45" dur="500"/>
                                        <p:tgtEl>
                                          <p:spTgt spid="343"/>
                                        </p:tgtEl>
                                      </p:cBhvr>
                                    </p:animEffect>
                                    <p:set>
                                      <p:cBhvr>
                                        <p:cTn id="46" dur="1" fill="hold">
                                          <p:stCondLst>
                                            <p:cond delay="499"/>
                                          </p:stCondLst>
                                        </p:cTn>
                                        <p:tgtEl>
                                          <p:spTgt spid="343"/>
                                        </p:tgtEl>
                                        <p:attrNameLst>
                                          <p:attrName>style.visibility</p:attrName>
                                        </p:attrNameLst>
                                      </p:cBhvr>
                                      <p:to>
                                        <p:strVal val="hidden"/>
                                      </p:to>
                                    </p:set>
                                  </p:childTnLst>
                                </p:cTn>
                              </p:par>
                              <p:par>
                                <p:cTn id="47" presetID="10" presetClass="entr" presetSubtype="0" fill="hold" nodeType="withEffect">
                                  <p:stCondLst>
                                    <p:cond delay="14000"/>
                                  </p:stCondLst>
                                  <p:childTnLst>
                                    <p:set>
                                      <p:cBhvr>
                                        <p:cTn id="48" dur="1" fill="hold">
                                          <p:stCondLst>
                                            <p:cond delay="0"/>
                                          </p:stCondLst>
                                        </p:cTn>
                                        <p:tgtEl>
                                          <p:spTgt spid="343"/>
                                        </p:tgtEl>
                                        <p:attrNameLst>
                                          <p:attrName>style.visibility</p:attrName>
                                        </p:attrNameLst>
                                      </p:cBhvr>
                                      <p:to>
                                        <p:strVal val="visible"/>
                                      </p:to>
                                    </p:set>
                                    <p:animEffect transition="in" filter="fade">
                                      <p:cBhvr>
                                        <p:cTn id="49" dur="500"/>
                                        <p:tgtEl>
                                          <p:spTgt spid="343"/>
                                        </p:tgtEl>
                                      </p:cBhvr>
                                    </p:animEffect>
                                  </p:childTnLst>
                                </p:cTn>
                              </p:par>
                              <p:par>
                                <p:cTn id="50" presetID="10" presetClass="entr" presetSubtype="0" fill="hold" nodeType="withEffect">
                                  <p:stCondLst>
                                    <p:cond delay="500"/>
                                  </p:stCondLst>
                                  <p:childTnLst>
                                    <p:set>
                                      <p:cBhvr>
                                        <p:cTn id="51" dur="1" fill="hold">
                                          <p:stCondLst>
                                            <p:cond delay="0"/>
                                          </p:stCondLst>
                                        </p:cTn>
                                        <p:tgtEl>
                                          <p:spTgt spid="344"/>
                                        </p:tgtEl>
                                        <p:attrNameLst>
                                          <p:attrName>style.visibility</p:attrName>
                                        </p:attrNameLst>
                                      </p:cBhvr>
                                      <p:to>
                                        <p:strVal val="visible"/>
                                      </p:to>
                                    </p:set>
                                    <p:animEffect transition="in" filter="fade">
                                      <p:cBhvr>
                                        <p:cTn id="52" dur="1000"/>
                                        <p:tgtEl>
                                          <p:spTgt spid="344"/>
                                        </p:tgtEl>
                                      </p:cBhvr>
                                    </p:animEffect>
                                  </p:childTnLst>
                                </p:cTn>
                              </p:par>
                              <p:par>
                                <p:cTn id="53" presetID="10" presetClass="exit" presetSubtype="0" fill="hold" nodeType="withEffect">
                                  <p:stCondLst>
                                    <p:cond delay="1500"/>
                                  </p:stCondLst>
                                  <p:childTnLst>
                                    <p:animEffect transition="out" filter="fade">
                                      <p:cBhvr>
                                        <p:cTn id="54" dur="1000"/>
                                        <p:tgtEl>
                                          <p:spTgt spid="344"/>
                                        </p:tgtEl>
                                      </p:cBhvr>
                                    </p:animEffect>
                                    <p:set>
                                      <p:cBhvr>
                                        <p:cTn id="55" dur="1" fill="hold">
                                          <p:stCondLst>
                                            <p:cond delay="999"/>
                                          </p:stCondLst>
                                        </p:cTn>
                                        <p:tgtEl>
                                          <p:spTgt spid="344"/>
                                        </p:tgtEl>
                                        <p:attrNameLst>
                                          <p:attrName>style.visibility</p:attrName>
                                        </p:attrNameLst>
                                      </p:cBhvr>
                                      <p:to>
                                        <p:strVal val="hidden"/>
                                      </p:to>
                                    </p:set>
                                  </p:childTnLst>
                                </p:cTn>
                              </p:par>
                              <p:par>
                                <p:cTn id="56" presetID="10" presetClass="entr" presetSubtype="0" fill="hold" nodeType="withEffect">
                                  <p:stCondLst>
                                    <p:cond delay="2500"/>
                                  </p:stCondLst>
                                  <p:childTnLst>
                                    <p:set>
                                      <p:cBhvr>
                                        <p:cTn id="57" dur="1" fill="hold">
                                          <p:stCondLst>
                                            <p:cond delay="0"/>
                                          </p:stCondLst>
                                        </p:cTn>
                                        <p:tgtEl>
                                          <p:spTgt spid="344"/>
                                        </p:tgtEl>
                                        <p:attrNameLst>
                                          <p:attrName>style.visibility</p:attrName>
                                        </p:attrNameLst>
                                      </p:cBhvr>
                                      <p:to>
                                        <p:strVal val="visible"/>
                                      </p:to>
                                    </p:set>
                                    <p:animEffect transition="in" filter="fade">
                                      <p:cBhvr>
                                        <p:cTn id="58" dur="1000"/>
                                        <p:tgtEl>
                                          <p:spTgt spid="344"/>
                                        </p:tgtEl>
                                      </p:cBhvr>
                                    </p:animEffect>
                                  </p:childTnLst>
                                </p:cTn>
                              </p:par>
                              <p:par>
                                <p:cTn id="59" presetID="10" presetClass="exit" presetSubtype="0" fill="hold" nodeType="withEffect">
                                  <p:stCondLst>
                                    <p:cond delay="3500"/>
                                  </p:stCondLst>
                                  <p:childTnLst>
                                    <p:animEffect transition="out" filter="fade">
                                      <p:cBhvr>
                                        <p:cTn id="60" dur="1000"/>
                                        <p:tgtEl>
                                          <p:spTgt spid="344"/>
                                        </p:tgtEl>
                                      </p:cBhvr>
                                    </p:animEffect>
                                    <p:set>
                                      <p:cBhvr>
                                        <p:cTn id="61" dur="1" fill="hold">
                                          <p:stCondLst>
                                            <p:cond delay="999"/>
                                          </p:stCondLst>
                                        </p:cTn>
                                        <p:tgtEl>
                                          <p:spTgt spid="344"/>
                                        </p:tgtEl>
                                        <p:attrNameLst>
                                          <p:attrName>style.visibility</p:attrName>
                                        </p:attrNameLst>
                                      </p:cBhvr>
                                      <p:to>
                                        <p:strVal val="hidden"/>
                                      </p:to>
                                    </p:set>
                                  </p:childTnLst>
                                </p:cTn>
                              </p:par>
                              <p:par>
                                <p:cTn id="62" presetID="10" presetClass="entr" presetSubtype="0" fill="hold" nodeType="withEffect">
                                  <p:stCondLst>
                                    <p:cond delay="4500"/>
                                  </p:stCondLst>
                                  <p:childTnLst>
                                    <p:set>
                                      <p:cBhvr>
                                        <p:cTn id="63" dur="1" fill="hold">
                                          <p:stCondLst>
                                            <p:cond delay="0"/>
                                          </p:stCondLst>
                                        </p:cTn>
                                        <p:tgtEl>
                                          <p:spTgt spid="344"/>
                                        </p:tgtEl>
                                        <p:attrNameLst>
                                          <p:attrName>style.visibility</p:attrName>
                                        </p:attrNameLst>
                                      </p:cBhvr>
                                      <p:to>
                                        <p:strVal val="visible"/>
                                      </p:to>
                                    </p:set>
                                    <p:animEffect transition="in" filter="fade">
                                      <p:cBhvr>
                                        <p:cTn id="64" dur="1000"/>
                                        <p:tgtEl>
                                          <p:spTgt spid="344"/>
                                        </p:tgtEl>
                                      </p:cBhvr>
                                    </p:animEffect>
                                  </p:childTnLst>
                                </p:cTn>
                              </p:par>
                              <p:par>
                                <p:cTn id="65" presetID="10" presetClass="exit" presetSubtype="0" fill="hold" nodeType="withEffect">
                                  <p:stCondLst>
                                    <p:cond delay="5500"/>
                                  </p:stCondLst>
                                  <p:childTnLst>
                                    <p:animEffect transition="out" filter="fade">
                                      <p:cBhvr>
                                        <p:cTn id="66" dur="1000"/>
                                        <p:tgtEl>
                                          <p:spTgt spid="344"/>
                                        </p:tgtEl>
                                      </p:cBhvr>
                                    </p:animEffect>
                                    <p:set>
                                      <p:cBhvr>
                                        <p:cTn id="67" dur="1" fill="hold">
                                          <p:stCondLst>
                                            <p:cond delay="999"/>
                                          </p:stCondLst>
                                        </p:cTn>
                                        <p:tgtEl>
                                          <p:spTgt spid="344"/>
                                        </p:tgtEl>
                                        <p:attrNameLst>
                                          <p:attrName>style.visibility</p:attrName>
                                        </p:attrNameLst>
                                      </p:cBhvr>
                                      <p:to>
                                        <p:strVal val="hidden"/>
                                      </p:to>
                                    </p:set>
                                  </p:childTnLst>
                                </p:cTn>
                              </p:par>
                              <p:par>
                                <p:cTn id="68" presetID="10" presetClass="entr" presetSubtype="0" fill="hold" nodeType="withEffect">
                                  <p:stCondLst>
                                    <p:cond delay="6500"/>
                                  </p:stCondLst>
                                  <p:childTnLst>
                                    <p:set>
                                      <p:cBhvr>
                                        <p:cTn id="69" dur="1" fill="hold">
                                          <p:stCondLst>
                                            <p:cond delay="0"/>
                                          </p:stCondLst>
                                        </p:cTn>
                                        <p:tgtEl>
                                          <p:spTgt spid="344"/>
                                        </p:tgtEl>
                                        <p:attrNameLst>
                                          <p:attrName>style.visibility</p:attrName>
                                        </p:attrNameLst>
                                      </p:cBhvr>
                                      <p:to>
                                        <p:strVal val="visible"/>
                                      </p:to>
                                    </p:set>
                                    <p:animEffect transition="in" filter="fade">
                                      <p:cBhvr>
                                        <p:cTn id="70" dur="1000"/>
                                        <p:tgtEl>
                                          <p:spTgt spid="344"/>
                                        </p:tgtEl>
                                      </p:cBhvr>
                                    </p:animEffect>
                                  </p:childTnLst>
                                </p:cTn>
                              </p:par>
                              <p:par>
                                <p:cTn id="71" presetID="10" presetClass="exit" presetSubtype="0" fill="hold" nodeType="withEffect">
                                  <p:stCondLst>
                                    <p:cond delay="7500"/>
                                  </p:stCondLst>
                                  <p:childTnLst>
                                    <p:animEffect transition="out" filter="fade">
                                      <p:cBhvr>
                                        <p:cTn id="72" dur="1000"/>
                                        <p:tgtEl>
                                          <p:spTgt spid="344"/>
                                        </p:tgtEl>
                                      </p:cBhvr>
                                    </p:animEffect>
                                    <p:set>
                                      <p:cBhvr>
                                        <p:cTn id="73" dur="1" fill="hold">
                                          <p:stCondLst>
                                            <p:cond delay="999"/>
                                          </p:stCondLst>
                                        </p:cTn>
                                        <p:tgtEl>
                                          <p:spTgt spid="344"/>
                                        </p:tgtEl>
                                        <p:attrNameLst>
                                          <p:attrName>style.visibility</p:attrName>
                                        </p:attrNameLst>
                                      </p:cBhvr>
                                      <p:to>
                                        <p:strVal val="hidden"/>
                                      </p:to>
                                    </p:set>
                                  </p:childTnLst>
                                </p:cTn>
                              </p:par>
                              <p:par>
                                <p:cTn id="74" presetID="10" presetClass="entr" presetSubtype="0" fill="hold" nodeType="withEffect">
                                  <p:stCondLst>
                                    <p:cond delay="8500"/>
                                  </p:stCondLst>
                                  <p:childTnLst>
                                    <p:set>
                                      <p:cBhvr>
                                        <p:cTn id="75" dur="1" fill="hold">
                                          <p:stCondLst>
                                            <p:cond delay="0"/>
                                          </p:stCondLst>
                                        </p:cTn>
                                        <p:tgtEl>
                                          <p:spTgt spid="344"/>
                                        </p:tgtEl>
                                        <p:attrNameLst>
                                          <p:attrName>style.visibility</p:attrName>
                                        </p:attrNameLst>
                                      </p:cBhvr>
                                      <p:to>
                                        <p:strVal val="visible"/>
                                      </p:to>
                                    </p:set>
                                    <p:animEffect transition="in" filter="fade">
                                      <p:cBhvr>
                                        <p:cTn id="76" dur="1000"/>
                                        <p:tgtEl>
                                          <p:spTgt spid="344"/>
                                        </p:tgtEl>
                                      </p:cBhvr>
                                    </p:animEffect>
                                  </p:childTnLst>
                                </p:cTn>
                              </p:par>
                              <p:par>
                                <p:cTn id="77" presetID="10" presetClass="exit" presetSubtype="0" fill="hold" nodeType="withEffect">
                                  <p:stCondLst>
                                    <p:cond delay="9500"/>
                                  </p:stCondLst>
                                  <p:childTnLst>
                                    <p:animEffect transition="out" filter="fade">
                                      <p:cBhvr>
                                        <p:cTn id="78" dur="1000"/>
                                        <p:tgtEl>
                                          <p:spTgt spid="344"/>
                                        </p:tgtEl>
                                      </p:cBhvr>
                                    </p:animEffect>
                                    <p:set>
                                      <p:cBhvr>
                                        <p:cTn id="79" dur="1" fill="hold">
                                          <p:stCondLst>
                                            <p:cond delay="999"/>
                                          </p:stCondLst>
                                        </p:cTn>
                                        <p:tgtEl>
                                          <p:spTgt spid="344"/>
                                        </p:tgtEl>
                                        <p:attrNameLst>
                                          <p:attrName>style.visibility</p:attrName>
                                        </p:attrNameLst>
                                      </p:cBhvr>
                                      <p:to>
                                        <p:strVal val="hidden"/>
                                      </p:to>
                                    </p:set>
                                  </p:childTnLst>
                                </p:cTn>
                              </p:par>
                              <p:par>
                                <p:cTn id="80" presetID="10" presetClass="entr" presetSubtype="0" fill="hold" nodeType="withEffect">
                                  <p:stCondLst>
                                    <p:cond delay="10500"/>
                                  </p:stCondLst>
                                  <p:childTnLst>
                                    <p:set>
                                      <p:cBhvr>
                                        <p:cTn id="81" dur="1" fill="hold">
                                          <p:stCondLst>
                                            <p:cond delay="0"/>
                                          </p:stCondLst>
                                        </p:cTn>
                                        <p:tgtEl>
                                          <p:spTgt spid="344"/>
                                        </p:tgtEl>
                                        <p:attrNameLst>
                                          <p:attrName>style.visibility</p:attrName>
                                        </p:attrNameLst>
                                      </p:cBhvr>
                                      <p:to>
                                        <p:strVal val="visible"/>
                                      </p:to>
                                    </p:set>
                                    <p:animEffect transition="in" filter="fade">
                                      <p:cBhvr>
                                        <p:cTn id="82" dur="1000"/>
                                        <p:tgtEl>
                                          <p:spTgt spid="344"/>
                                        </p:tgtEl>
                                      </p:cBhvr>
                                    </p:animEffect>
                                  </p:childTnLst>
                                </p:cTn>
                              </p:par>
                              <p:par>
                                <p:cTn id="83" presetID="10" presetClass="exit" presetSubtype="0" fill="hold" nodeType="withEffect">
                                  <p:stCondLst>
                                    <p:cond delay="11500"/>
                                  </p:stCondLst>
                                  <p:childTnLst>
                                    <p:animEffect transition="out" filter="fade">
                                      <p:cBhvr>
                                        <p:cTn id="84" dur="1000"/>
                                        <p:tgtEl>
                                          <p:spTgt spid="344"/>
                                        </p:tgtEl>
                                      </p:cBhvr>
                                    </p:animEffect>
                                    <p:set>
                                      <p:cBhvr>
                                        <p:cTn id="85" dur="1" fill="hold">
                                          <p:stCondLst>
                                            <p:cond delay="999"/>
                                          </p:stCondLst>
                                        </p:cTn>
                                        <p:tgtEl>
                                          <p:spTgt spid="344"/>
                                        </p:tgtEl>
                                        <p:attrNameLst>
                                          <p:attrName>style.visibility</p:attrName>
                                        </p:attrNameLst>
                                      </p:cBhvr>
                                      <p:to>
                                        <p:strVal val="hidden"/>
                                      </p:to>
                                    </p:set>
                                  </p:childTnLst>
                                </p:cTn>
                              </p:par>
                              <p:par>
                                <p:cTn id="86" presetID="10" presetClass="entr" presetSubtype="0" fill="hold" nodeType="withEffect">
                                  <p:stCondLst>
                                    <p:cond delay="12500"/>
                                  </p:stCondLst>
                                  <p:childTnLst>
                                    <p:set>
                                      <p:cBhvr>
                                        <p:cTn id="87" dur="1" fill="hold">
                                          <p:stCondLst>
                                            <p:cond delay="0"/>
                                          </p:stCondLst>
                                        </p:cTn>
                                        <p:tgtEl>
                                          <p:spTgt spid="344"/>
                                        </p:tgtEl>
                                        <p:attrNameLst>
                                          <p:attrName>style.visibility</p:attrName>
                                        </p:attrNameLst>
                                      </p:cBhvr>
                                      <p:to>
                                        <p:strVal val="visible"/>
                                      </p:to>
                                    </p:set>
                                    <p:animEffect transition="in" filter="fade">
                                      <p:cBhvr>
                                        <p:cTn id="88" dur="1000"/>
                                        <p:tgtEl>
                                          <p:spTgt spid="344"/>
                                        </p:tgtEl>
                                      </p:cBhvr>
                                    </p:animEffect>
                                  </p:childTnLst>
                                </p:cTn>
                              </p:par>
                              <p:par>
                                <p:cTn id="89" presetID="10" presetClass="exit" presetSubtype="0" fill="hold" nodeType="withEffect">
                                  <p:stCondLst>
                                    <p:cond delay="13500"/>
                                  </p:stCondLst>
                                  <p:childTnLst>
                                    <p:animEffect transition="out" filter="fade">
                                      <p:cBhvr>
                                        <p:cTn id="90" dur="1000"/>
                                        <p:tgtEl>
                                          <p:spTgt spid="344"/>
                                        </p:tgtEl>
                                      </p:cBhvr>
                                    </p:animEffect>
                                    <p:set>
                                      <p:cBhvr>
                                        <p:cTn id="91" dur="1" fill="hold">
                                          <p:stCondLst>
                                            <p:cond delay="999"/>
                                          </p:stCondLst>
                                        </p:cTn>
                                        <p:tgtEl>
                                          <p:spTgt spid="344"/>
                                        </p:tgtEl>
                                        <p:attrNameLst>
                                          <p:attrName>style.visibility</p:attrName>
                                        </p:attrNameLst>
                                      </p:cBhvr>
                                      <p:to>
                                        <p:strVal val="hidden"/>
                                      </p:to>
                                    </p:set>
                                  </p:childTnLst>
                                </p:cTn>
                              </p:par>
                              <p:par>
                                <p:cTn id="92" presetID="10" presetClass="entr" presetSubtype="0" fill="hold" nodeType="withEffect">
                                  <p:stCondLst>
                                    <p:cond delay="1000"/>
                                  </p:stCondLst>
                                  <p:childTnLst>
                                    <p:set>
                                      <p:cBhvr>
                                        <p:cTn id="93" dur="1" fill="hold">
                                          <p:stCondLst>
                                            <p:cond delay="0"/>
                                          </p:stCondLst>
                                        </p:cTn>
                                        <p:tgtEl>
                                          <p:spTgt spid="345"/>
                                        </p:tgtEl>
                                        <p:attrNameLst>
                                          <p:attrName>style.visibility</p:attrName>
                                        </p:attrNameLst>
                                      </p:cBhvr>
                                      <p:to>
                                        <p:strVal val="visible"/>
                                      </p:to>
                                    </p:set>
                                    <p:animEffect transition="in" filter="fade">
                                      <p:cBhvr>
                                        <p:cTn id="94" dur="500"/>
                                        <p:tgtEl>
                                          <p:spTgt spid="345"/>
                                        </p:tgtEl>
                                      </p:cBhvr>
                                    </p:animEffect>
                                  </p:childTnLst>
                                </p:cTn>
                              </p:par>
                              <p:par>
                                <p:cTn id="95" presetID="10" presetClass="exit" presetSubtype="0" fill="hold" nodeType="withEffect">
                                  <p:stCondLst>
                                    <p:cond delay="2000"/>
                                  </p:stCondLst>
                                  <p:childTnLst>
                                    <p:animEffect transition="out" filter="fade">
                                      <p:cBhvr>
                                        <p:cTn id="96" dur="500"/>
                                        <p:tgtEl>
                                          <p:spTgt spid="345"/>
                                        </p:tgtEl>
                                      </p:cBhvr>
                                    </p:animEffect>
                                    <p:set>
                                      <p:cBhvr>
                                        <p:cTn id="97" dur="1" fill="hold">
                                          <p:stCondLst>
                                            <p:cond delay="499"/>
                                          </p:stCondLst>
                                        </p:cTn>
                                        <p:tgtEl>
                                          <p:spTgt spid="345"/>
                                        </p:tgtEl>
                                        <p:attrNameLst>
                                          <p:attrName>style.visibility</p:attrName>
                                        </p:attrNameLst>
                                      </p:cBhvr>
                                      <p:to>
                                        <p:strVal val="hidden"/>
                                      </p:to>
                                    </p:set>
                                  </p:childTnLst>
                                </p:cTn>
                              </p:par>
                              <p:par>
                                <p:cTn id="98" presetID="10" presetClass="entr" presetSubtype="0" fill="hold" nodeType="withEffect">
                                  <p:stCondLst>
                                    <p:cond delay="3000"/>
                                  </p:stCondLst>
                                  <p:childTnLst>
                                    <p:set>
                                      <p:cBhvr>
                                        <p:cTn id="99" dur="1" fill="hold">
                                          <p:stCondLst>
                                            <p:cond delay="0"/>
                                          </p:stCondLst>
                                        </p:cTn>
                                        <p:tgtEl>
                                          <p:spTgt spid="345"/>
                                        </p:tgtEl>
                                        <p:attrNameLst>
                                          <p:attrName>style.visibility</p:attrName>
                                        </p:attrNameLst>
                                      </p:cBhvr>
                                      <p:to>
                                        <p:strVal val="visible"/>
                                      </p:to>
                                    </p:set>
                                    <p:animEffect transition="in" filter="fade">
                                      <p:cBhvr>
                                        <p:cTn id="100" dur="500"/>
                                        <p:tgtEl>
                                          <p:spTgt spid="345"/>
                                        </p:tgtEl>
                                      </p:cBhvr>
                                    </p:animEffect>
                                  </p:childTnLst>
                                </p:cTn>
                              </p:par>
                              <p:par>
                                <p:cTn id="101" presetID="10" presetClass="exit" presetSubtype="0" fill="hold" nodeType="withEffect">
                                  <p:stCondLst>
                                    <p:cond delay="4000"/>
                                  </p:stCondLst>
                                  <p:childTnLst>
                                    <p:animEffect transition="out" filter="fade">
                                      <p:cBhvr>
                                        <p:cTn id="102" dur="500"/>
                                        <p:tgtEl>
                                          <p:spTgt spid="345"/>
                                        </p:tgtEl>
                                      </p:cBhvr>
                                    </p:animEffect>
                                    <p:set>
                                      <p:cBhvr>
                                        <p:cTn id="103" dur="1" fill="hold">
                                          <p:stCondLst>
                                            <p:cond delay="499"/>
                                          </p:stCondLst>
                                        </p:cTn>
                                        <p:tgtEl>
                                          <p:spTgt spid="345"/>
                                        </p:tgtEl>
                                        <p:attrNameLst>
                                          <p:attrName>style.visibility</p:attrName>
                                        </p:attrNameLst>
                                      </p:cBhvr>
                                      <p:to>
                                        <p:strVal val="hidden"/>
                                      </p:to>
                                    </p:set>
                                  </p:childTnLst>
                                </p:cTn>
                              </p:par>
                              <p:par>
                                <p:cTn id="104" presetID="10" presetClass="entr" presetSubtype="0" fill="hold" nodeType="withEffect">
                                  <p:stCondLst>
                                    <p:cond delay="5000"/>
                                  </p:stCondLst>
                                  <p:childTnLst>
                                    <p:set>
                                      <p:cBhvr>
                                        <p:cTn id="105" dur="1" fill="hold">
                                          <p:stCondLst>
                                            <p:cond delay="0"/>
                                          </p:stCondLst>
                                        </p:cTn>
                                        <p:tgtEl>
                                          <p:spTgt spid="345"/>
                                        </p:tgtEl>
                                        <p:attrNameLst>
                                          <p:attrName>style.visibility</p:attrName>
                                        </p:attrNameLst>
                                      </p:cBhvr>
                                      <p:to>
                                        <p:strVal val="visible"/>
                                      </p:to>
                                    </p:set>
                                    <p:animEffect transition="in" filter="fade">
                                      <p:cBhvr>
                                        <p:cTn id="106" dur="500"/>
                                        <p:tgtEl>
                                          <p:spTgt spid="345"/>
                                        </p:tgtEl>
                                      </p:cBhvr>
                                    </p:animEffect>
                                  </p:childTnLst>
                                </p:cTn>
                              </p:par>
                              <p:par>
                                <p:cTn id="107" presetID="10" presetClass="exit" presetSubtype="0" fill="hold" nodeType="withEffect">
                                  <p:stCondLst>
                                    <p:cond delay="6000"/>
                                  </p:stCondLst>
                                  <p:childTnLst>
                                    <p:animEffect transition="out" filter="fade">
                                      <p:cBhvr>
                                        <p:cTn id="108" dur="500"/>
                                        <p:tgtEl>
                                          <p:spTgt spid="345"/>
                                        </p:tgtEl>
                                      </p:cBhvr>
                                    </p:animEffect>
                                    <p:set>
                                      <p:cBhvr>
                                        <p:cTn id="109" dur="1" fill="hold">
                                          <p:stCondLst>
                                            <p:cond delay="499"/>
                                          </p:stCondLst>
                                        </p:cTn>
                                        <p:tgtEl>
                                          <p:spTgt spid="345"/>
                                        </p:tgtEl>
                                        <p:attrNameLst>
                                          <p:attrName>style.visibility</p:attrName>
                                        </p:attrNameLst>
                                      </p:cBhvr>
                                      <p:to>
                                        <p:strVal val="hidden"/>
                                      </p:to>
                                    </p:set>
                                  </p:childTnLst>
                                </p:cTn>
                              </p:par>
                              <p:par>
                                <p:cTn id="110" presetID="10" presetClass="entr" presetSubtype="0" fill="hold" nodeType="withEffect">
                                  <p:stCondLst>
                                    <p:cond delay="7000"/>
                                  </p:stCondLst>
                                  <p:childTnLst>
                                    <p:set>
                                      <p:cBhvr>
                                        <p:cTn id="111" dur="1" fill="hold">
                                          <p:stCondLst>
                                            <p:cond delay="0"/>
                                          </p:stCondLst>
                                        </p:cTn>
                                        <p:tgtEl>
                                          <p:spTgt spid="345"/>
                                        </p:tgtEl>
                                        <p:attrNameLst>
                                          <p:attrName>style.visibility</p:attrName>
                                        </p:attrNameLst>
                                      </p:cBhvr>
                                      <p:to>
                                        <p:strVal val="visible"/>
                                      </p:to>
                                    </p:set>
                                    <p:animEffect transition="in" filter="fade">
                                      <p:cBhvr>
                                        <p:cTn id="112" dur="500"/>
                                        <p:tgtEl>
                                          <p:spTgt spid="345"/>
                                        </p:tgtEl>
                                      </p:cBhvr>
                                    </p:animEffect>
                                  </p:childTnLst>
                                </p:cTn>
                              </p:par>
                              <p:par>
                                <p:cTn id="113" presetID="10" presetClass="exit" presetSubtype="0" fill="hold" nodeType="withEffect">
                                  <p:stCondLst>
                                    <p:cond delay="8000"/>
                                  </p:stCondLst>
                                  <p:childTnLst>
                                    <p:animEffect transition="out" filter="fade">
                                      <p:cBhvr>
                                        <p:cTn id="114" dur="500"/>
                                        <p:tgtEl>
                                          <p:spTgt spid="345"/>
                                        </p:tgtEl>
                                      </p:cBhvr>
                                    </p:animEffect>
                                    <p:set>
                                      <p:cBhvr>
                                        <p:cTn id="115" dur="1" fill="hold">
                                          <p:stCondLst>
                                            <p:cond delay="499"/>
                                          </p:stCondLst>
                                        </p:cTn>
                                        <p:tgtEl>
                                          <p:spTgt spid="345"/>
                                        </p:tgtEl>
                                        <p:attrNameLst>
                                          <p:attrName>style.visibility</p:attrName>
                                        </p:attrNameLst>
                                      </p:cBhvr>
                                      <p:to>
                                        <p:strVal val="hidden"/>
                                      </p:to>
                                    </p:set>
                                  </p:childTnLst>
                                </p:cTn>
                              </p:par>
                              <p:par>
                                <p:cTn id="116" presetID="10" presetClass="entr" presetSubtype="0" fill="hold" nodeType="withEffect">
                                  <p:stCondLst>
                                    <p:cond delay="9000"/>
                                  </p:stCondLst>
                                  <p:childTnLst>
                                    <p:set>
                                      <p:cBhvr>
                                        <p:cTn id="117" dur="1" fill="hold">
                                          <p:stCondLst>
                                            <p:cond delay="0"/>
                                          </p:stCondLst>
                                        </p:cTn>
                                        <p:tgtEl>
                                          <p:spTgt spid="345"/>
                                        </p:tgtEl>
                                        <p:attrNameLst>
                                          <p:attrName>style.visibility</p:attrName>
                                        </p:attrNameLst>
                                      </p:cBhvr>
                                      <p:to>
                                        <p:strVal val="visible"/>
                                      </p:to>
                                    </p:set>
                                    <p:animEffect transition="in" filter="fade">
                                      <p:cBhvr>
                                        <p:cTn id="118" dur="500"/>
                                        <p:tgtEl>
                                          <p:spTgt spid="345"/>
                                        </p:tgtEl>
                                      </p:cBhvr>
                                    </p:animEffect>
                                  </p:childTnLst>
                                </p:cTn>
                              </p:par>
                              <p:par>
                                <p:cTn id="119" presetID="10" presetClass="exit" presetSubtype="0" fill="hold" nodeType="withEffect">
                                  <p:stCondLst>
                                    <p:cond delay="10000"/>
                                  </p:stCondLst>
                                  <p:childTnLst>
                                    <p:animEffect transition="out" filter="fade">
                                      <p:cBhvr>
                                        <p:cTn id="120" dur="500"/>
                                        <p:tgtEl>
                                          <p:spTgt spid="345"/>
                                        </p:tgtEl>
                                      </p:cBhvr>
                                    </p:animEffect>
                                    <p:set>
                                      <p:cBhvr>
                                        <p:cTn id="121" dur="1" fill="hold">
                                          <p:stCondLst>
                                            <p:cond delay="499"/>
                                          </p:stCondLst>
                                        </p:cTn>
                                        <p:tgtEl>
                                          <p:spTgt spid="345"/>
                                        </p:tgtEl>
                                        <p:attrNameLst>
                                          <p:attrName>style.visibility</p:attrName>
                                        </p:attrNameLst>
                                      </p:cBhvr>
                                      <p:to>
                                        <p:strVal val="hidden"/>
                                      </p:to>
                                    </p:set>
                                  </p:childTnLst>
                                </p:cTn>
                              </p:par>
                              <p:par>
                                <p:cTn id="122" presetID="10" presetClass="entr" presetSubtype="0" fill="hold" nodeType="withEffect">
                                  <p:stCondLst>
                                    <p:cond delay="11000"/>
                                  </p:stCondLst>
                                  <p:childTnLst>
                                    <p:set>
                                      <p:cBhvr>
                                        <p:cTn id="123" dur="1" fill="hold">
                                          <p:stCondLst>
                                            <p:cond delay="0"/>
                                          </p:stCondLst>
                                        </p:cTn>
                                        <p:tgtEl>
                                          <p:spTgt spid="345"/>
                                        </p:tgtEl>
                                        <p:attrNameLst>
                                          <p:attrName>style.visibility</p:attrName>
                                        </p:attrNameLst>
                                      </p:cBhvr>
                                      <p:to>
                                        <p:strVal val="visible"/>
                                      </p:to>
                                    </p:set>
                                    <p:animEffect transition="in" filter="fade">
                                      <p:cBhvr>
                                        <p:cTn id="124" dur="500"/>
                                        <p:tgtEl>
                                          <p:spTgt spid="345"/>
                                        </p:tgtEl>
                                      </p:cBhvr>
                                    </p:animEffect>
                                  </p:childTnLst>
                                </p:cTn>
                              </p:par>
                              <p:par>
                                <p:cTn id="125" presetID="10" presetClass="exit" presetSubtype="0" fill="hold" nodeType="withEffect">
                                  <p:stCondLst>
                                    <p:cond delay="12000"/>
                                  </p:stCondLst>
                                  <p:childTnLst>
                                    <p:animEffect transition="out" filter="fade">
                                      <p:cBhvr>
                                        <p:cTn id="126" dur="500"/>
                                        <p:tgtEl>
                                          <p:spTgt spid="345"/>
                                        </p:tgtEl>
                                      </p:cBhvr>
                                    </p:animEffect>
                                    <p:set>
                                      <p:cBhvr>
                                        <p:cTn id="127" dur="1" fill="hold">
                                          <p:stCondLst>
                                            <p:cond delay="499"/>
                                          </p:stCondLst>
                                        </p:cTn>
                                        <p:tgtEl>
                                          <p:spTgt spid="345"/>
                                        </p:tgtEl>
                                        <p:attrNameLst>
                                          <p:attrName>style.visibility</p:attrName>
                                        </p:attrNameLst>
                                      </p:cBhvr>
                                      <p:to>
                                        <p:strVal val="hidden"/>
                                      </p:to>
                                    </p:set>
                                  </p:childTnLst>
                                </p:cTn>
                              </p:par>
                              <p:par>
                                <p:cTn id="128" presetID="10" presetClass="entr" presetSubtype="0" fill="hold" nodeType="withEffect">
                                  <p:stCondLst>
                                    <p:cond delay="13000"/>
                                  </p:stCondLst>
                                  <p:childTnLst>
                                    <p:set>
                                      <p:cBhvr>
                                        <p:cTn id="129" dur="1" fill="hold">
                                          <p:stCondLst>
                                            <p:cond delay="0"/>
                                          </p:stCondLst>
                                        </p:cTn>
                                        <p:tgtEl>
                                          <p:spTgt spid="345"/>
                                        </p:tgtEl>
                                        <p:attrNameLst>
                                          <p:attrName>style.visibility</p:attrName>
                                        </p:attrNameLst>
                                      </p:cBhvr>
                                      <p:to>
                                        <p:strVal val="visible"/>
                                      </p:to>
                                    </p:set>
                                    <p:animEffect transition="in" filter="fade">
                                      <p:cBhvr>
                                        <p:cTn id="130" dur="500"/>
                                        <p:tgtEl>
                                          <p:spTgt spid="345"/>
                                        </p:tgtEl>
                                      </p:cBhvr>
                                    </p:animEffect>
                                  </p:childTnLst>
                                </p:cTn>
                              </p:par>
                              <p:par>
                                <p:cTn id="131" presetID="10" presetClass="entr" presetSubtype="0" fill="hold" nodeType="withEffect">
                                  <p:stCondLst>
                                    <p:cond delay="1500"/>
                                  </p:stCondLst>
                                  <p:childTnLst>
                                    <p:set>
                                      <p:cBhvr>
                                        <p:cTn id="132" dur="1" fill="hold">
                                          <p:stCondLst>
                                            <p:cond delay="0"/>
                                          </p:stCondLst>
                                        </p:cTn>
                                        <p:tgtEl>
                                          <p:spTgt spid="346"/>
                                        </p:tgtEl>
                                        <p:attrNameLst>
                                          <p:attrName>style.visibility</p:attrName>
                                        </p:attrNameLst>
                                      </p:cBhvr>
                                      <p:to>
                                        <p:strVal val="visible"/>
                                      </p:to>
                                    </p:set>
                                    <p:animEffect transition="in" filter="fade">
                                      <p:cBhvr>
                                        <p:cTn id="133" dur="500"/>
                                        <p:tgtEl>
                                          <p:spTgt spid="346"/>
                                        </p:tgtEl>
                                      </p:cBhvr>
                                    </p:animEffect>
                                  </p:childTnLst>
                                </p:cTn>
                              </p:par>
                              <p:par>
                                <p:cTn id="134" presetID="10" presetClass="exit" presetSubtype="0" fill="hold" nodeType="withEffect">
                                  <p:stCondLst>
                                    <p:cond delay="2500"/>
                                  </p:stCondLst>
                                  <p:childTnLst>
                                    <p:animEffect transition="out" filter="fade">
                                      <p:cBhvr>
                                        <p:cTn id="135" dur="500"/>
                                        <p:tgtEl>
                                          <p:spTgt spid="346"/>
                                        </p:tgtEl>
                                      </p:cBhvr>
                                    </p:animEffect>
                                    <p:set>
                                      <p:cBhvr>
                                        <p:cTn id="136" dur="1" fill="hold">
                                          <p:stCondLst>
                                            <p:cond delay="499"/>
                                          </p:stCondLst>
                                        </p:cTn>
                                        <p:tgtEl>
                                          <p:spTgt spid="346"/>
                                        </p:tgtEl>
                                        <p:attrNameLst>
                                          <p:attrName>style.visibility</p:attrName>
                                        </p:attrNameLst>
                                      </p:cBhvr>
                                      <p:to>
                                        <p:strVal val="hidden"/>
                                      </p:to>
                                    </p:set>
                                  </p:childTnLst>
                                </p:cTn>
                              </p:par>
                              <p:par>
                                <p:cTn id="137" presetID="10" presetClass="entr" presetSubtype="0" fill="hold" nodeType="withEffect">
                                  <p:stCondLst>
                                    <p:cond delay="3500"/>
                                  </p:stCondLst>
                                  <p:childTnLst>
                                    <p:set>
                                      <p:cBhvr>
                                        <p:cTn id="138" dur="1" fill="hold">
                                          <p:stCondLst>
                                            <p:cond delay="0"/>
                                          </p:stCondLst>
                                        </p:cTn>
                                        <p:tgtEl>
                                          <p:spTgt spid="346"/>
                                        </p:tgtEl>
                                        <p:attrNameLst>
                                          <p:attrName>style.visibility</p:attrName>
                                        </p:attrNameLst>
                                      </p:cBhvr>
                                      <p:to>
                                        <p:strVal val="visible"/>
                                      </p:to>
                                    </p:set>
                                    <p:animEffect transition="in" filter="fade">
                                      <p:cBhvr>
                                        <p:cTn id="139" dur="500"/>
                                        <p:tgtEl>
                                          <p:spTgt spid="346"/>
                                        </p:tgtEl>
                                      </p:cBhvr>
                                    </p:animEffect>
                                  </p:childTnLst>
                                </p:cTn>
                              </p:par>
                              <p:par>
                                <p:cTn id="140" presetID="10" presetClass="exit" presetSubtype="0" fill="hold" nodeType="withEffect">
                                  <p:stCondLst>
                                    <p:cond delay="4500"/>
                                  </p:stCondLst>
                                  <p:childTnLst>
                                    <p:animEffect transition="out" filter="fade">
                                      <p:cBhvr>
                                        <p:cTn id="141" dur="500"/>
                                        <p:tgtEl>
                                          <p:spTgt spid="346"/>
                                        </p:tgtEl>
                                      </p:cBhvr>
                                    </p:animEffect>
                                    <p:set>
                                      <p:cBhvr>
                                        <p:cTn id="142" dur="1" fill="hold">
                                          <p:stCondLst>
                                            <p:cond delay="499"/>
                                          </p:stCondLst>
                                        </p:cTn>
                                        <p:tgtEl>
                                          <p:spTgt spid="346"/>
                                        </p:tgtEl>
                                        <p:attrNameLst>
                                          <p:attrName>style.visibility</p:attrName>
                                        </p:attrNameLst>
                                      </p:cBhvr>
                                      <p:to>
                                        <p:strVal val="hidden"/>
                                      </p:to>
                                    </p:set>
                                  </p:childTnLst>
                                </p:cTn>
                              </p:par>
                              <p:par>
                                <p:cTn id="143" presetID="10" presetClass="entr" presetSubtype="0" fill="hold" nodeType="withEffect">
                                  <p:stCondLst>
                                    <p:cond delay="5500"/>
                                  </p:stCondLst>
                                  <p:childTnLst>
                                    <p:set>
                                      <p:cBhvr>
                                        <p:cTn id="144" dur="1" fill="hold">
                                          <p:stCondLst>
                                            <p:cond delay="0"/>
                                          </p:stCondLst>
                                        </p:cTn>
                                        <p:tgtEl>
                                          <p:spTgt spid="346"/>
                                        </p:tgtEl>
                                        <p:attrNameLst>
                                          <p:attrName>style.visibility</p:attrName>
                                        </p:attrNameLst>
                                      </p:cBhvr>
                                      <p:to>
                                        <p:strVal val="visible"/>
                                      </p:to>
                                    </p:set>
                                    <p:animEffect transition="in" filter="fade">
                                      <p:cBhvr>
                                        <p:cTn id="145" dur="500"/>
                                        <p:tgtEl>
                                          <p:spTgt spid="346"/>
                                        </p:tgtEl>
                                      </p:cBhvr>
                                    </p:animEffect>
                                  </p:childTnLst>
                                </p:cTn>
                              </p:par>
                              <p:par>
                                <p:cTn id="146" presetID="10" presetClass="exit" presetSubtype="0" fill="hold" nodeType="withEffect">
                                  <p:stCondLst>
                                    <p:cond delay="6500"/>
                                  </p:stCondLst>
                                  <p:childTnLst>
                                    <p:animEffect transition="out" filter="fade">
                                      <p:cBhvr>
                                        <p:cTn id="147" dur="500"/>
                                        <p:tgtEl>
                                          <p:spTgt spid="346"/>
                                        </p:tgtEl>
                                      </p:cBhvr>
                                    </p:animEffect>
                                    <p:set>
                                      <p:cBhvr>
                                        <p:cTn id="148" dur="1" fill="hold">
                                          <p:stCondLst>
                                            <p:cond delay="499"/>
                                          </p:stCondLst>
                                        </p:cTn>
                                        <p:tgtEl>
                                          <p:spTgt spid="346"/>
                                        </p:tgtEl>
                                        <p:attrNameLst>
                                          <p:attrName>style.visibility</p:attrName>
                                        </p:attrNameLst>
                                      </p:cBhvr>
                                      <p:to>
                                        <p:strVal val="hidden"/>
                                      </p:to>
                                    </p:set>
                                  </p:childTnLst>
                                </p:cTn>
                              </p:par>
                              <p:par>
                                <p:cTn id="149" presetID="10" presetClass="entr" presetSubtype="0" fill="hold" nodeType="withEffect">
                                  <p:stCondLst>
                                    <p:cond delay="7500"/>
                                  </p:stCondLst>
                                  <p:childTnLst>
                                    <p:set>
                                      <p:cBhvr>
                                        <p:cTn id="150" dur="1" fill="hold">
                                          <p:stCondLst>
                                            <p:cond delay="0"/>
                                          </p:stCondLst>
                                        </p:cTn>
                                        <p:tgtEl>
                                          <p:spTgt spid="346"/>
                                        </p:tgtEl>
                                        <p:attrNameLst>
                                          <p:attrName>style.visibility</p:attrName>
                                        </p:attrNameLst>
                                      </p:cBhvr>
                                      <p:to>
                                        <p:strVal val="visible"/>
                                      </p:to>
                                    </p:set>
                                    <p:animEffect transition="in" filter="fade">
                                      <p:cBhvr>
                                        <p:cTn id="151" dur="500"/>
                                        <p:tgtEl>
                                          <p:spTgt spid="346"/>
                                        </p:tgtEl>
                                      </p:cBhvr>
                                    </p:animEffect>
                                  </p:childTnLst>
                                </p:cTn>
                              </p:par>
                              <p:par>
                                <p:cTn id="152" presetID="10" presetClass="exit" presetSubtype="0" fill="hold" nodeType="withEffect">
                                  <p:stCondLst>
                                    <p:cond delay="8500"/>
                                  </p:stCondLst>
                                  <p:childTnLst>
                                    <p:animEffect transition="out" filter="fade">
                                      <p:cBhvr>
                                        <p:cTn id="153" dur="500"/>
                                        <p:tgtEl>
                                          <p:spTgt spid="346"/>
                                        </p:tgtEl>
                                      </p:cBhvr>
                                    </p:animEffect>
                                    <p:set>
                                      <p:cBhvr>
                                        <p:cTn id="154" dur="1" fill="hold">
                                          <p:stCondLst>
                                            <p:cond delay="499"/>
                                          </p:stCondLst>
                                        </p:cTn>
                                        <p:tgtEl>
                                          <p:spTgt spid="346"/>
                                        </p:tgtEl>
                                        <p:attrNameLst>
                                          <p:attrName>style.visibility</p:attrName>
                                        </p:attrNameLst>
                                      </p:cBhvr>
                                      <p:to>
                                        <p:strVal val="hidden"/>
                                      </p:to>
                                    </p:set>
                                  </p:childTnLst>
                                </p:cTn>
                              </p:par>
                              <p:par>
                                <p:cTn id="155" presetID="10" presetClass="entr" presetSubtype="0" fill="hold" nodeType="withEffect">
                                  <p:stCondLst>
                                    <p:cond delay="9500"/>
                                  </p:stCondLst>
                                  <p:childTnLst>
                                    <p:set>
                                      <p:cBhvr>
                                        <p:cTn id="156" dur="1" fill="hold">
                                          <p:stCondLst>
                                            <p:cond delay="0"/>
                                          </p:stCondLst>
                                        </p:cTn>
                                        <p:tgtEl>
                                          <p:spTgt spid="346"/>
                                        </p:tgtEl>
                                        <p:attrNameLst>
                                          <p:attrName>style.visibility</p:attrName>
                                        </p:attrNameLst>
                                      </p:cBhvr>
                                      <p:to>
                                        <p:strVal val="visible"/>
                                      </p:to>
                                    </p:set>
                                    <p:animEffect transition="in" filter="fade">
                                      <p:cBhvr>
                                        <p:cTn id="157" dur="500"/>
                                        <p:tgtEl>
                                          <p:spTgt spid="346"/>
                                        </p:tgtEl>
                                      </p:cBhvr>
                                    </p:animEffect>
                                  </p:childTnLst>
                                </p:cTn>
                              </p:par>
                              <p:par>
                                <p:cTn id="158" presetID="10" presetClass="exit" presetSubtype="0" fill="hold" nodeType="withEffect">
                                  <p:stCondLst>
                                    <p:cond delay="10500"/>
                                  </p:stCondLst>
                                  <p:childTnLst>
                                    <p:animEffect transition="out" filter="fade">
                                      <p:cBhvr>
                                        <p:cTn id="159" dur="500"/>
                                        <p:tgtEl>
                                          <p:spTgt spid="346"/>
                                        </p:tgtEl>
                                      </p:cBhvr>
                                    </p:animEffect>
                                    <p:set>
                                      <p:cBhvr>
                                        <p:cTn id="160" dur="1" fill="hold">
                                          <p:stCondLst>
                                            <p:cond delay="499"/>
                                          </p:stCondLst>
                                        </p:cTn>
                                        <p:tgtEl>
                                          <p:spTgt spid="346"/>
                                        </p:tgtEl>
                                        <p:attrNameLst>
                                          <p:attrName>style.visibility</p:attrName>
                                        </p:attrNameLst>
                                      </p:cBhvr>
                                      <p:to>
                                        <p:strVal val="hidden"/>
                                      </p:to>
                                    </p:set>
                                  </p:childTnLst>
                                </p:cTn>
                              </p:par>
                              <p:par>
                                <p:cTn id="161" presetID="10" presetClass="entr" presetSubtype="0" fill="hold" nodeType="withEffect">
                                  <p:stCondLst>
                                    <p:cond delay="11500"/>
                                  </p:stCondLst>
                                  <p:childTnLst>
                                    <p:set>
                                      <p:cBhvr>
                                        <p:cTn id="162" dur="1" fill="hold">
                                          <p:stCondLst>
                                            <p:cond delay="0"/>
                                          </p:stCondLst>
                                        </p:cTn>
                                        <p:tgtEl>
                                          <p:spTgt spid="346"/>
                                        </p:tgtEl>
                                        <p:attrNameLst>
                                          <p:attrName>style.visibility</p:attrName>
                                        </p:attrNameLst>
                                      </p:cBhvr>
                                      <p:to>
                                        <p:strVal val="visible"/>
                                      </p:to>
                                    </p:set>
                                    <p:animEffect transition="in" filter="fade">
                                      <p:cBhvr>
                                        <p:cTn id="163" dur="500"/>
                                        <p:tgtEl>
                                          <p:spTgt spid="346"/>
                                        </p:tgtEl>
                                      </p:cBhvr>
                                    </p:animEffect>
                                  </p:childTnLst>
                                </p:cTn>
                              </p:par>
                              <p:par>
                                <p:cTn id="164" presetID="10" presetClass="exit" presetSubtype="0" fill="hold" nodeType="withEffect">
                                  <p:stCondLst>
                                    <p:cond delay="12500"/>
                                  </p:stCondLst>
                                  <p:childTnLst>
                                    <p:animEffect transition="out" filter="fade">
                                      <p:cBhvr>
                                        <p:cTn id="165" dur="500"/>
                                        <p:tgtEl>
                                          <p:spTgt spid="346"/>
                                        </p:tgtEl>
                                      </p:cBhvr>
                                    </p:animEffect>
                                    <p:set>
                                      <p:cBhvr>
                                        <p:cTn id="166" dur="1" fill="hold">
                                          <p:stCondLst>
                                            <p:cond delay="499"/>
                                          </p:stCondLst>
                                        </p:cTn>
                                        <p:tgtEl>
                                          <p:spTgt spid="346"/>
                                        </p:tgtEl>
                                        <p:attrNameLst>
                                          <p:attrName>style.visibility</p:attrName>
                                        </p:attrNameLst>
                                      </p:cBhvr>
                                      <p:to>
                                        <p:strVal val="hidden"/>
                                      </p:to>
                                    </p:set>
                                  </p:childTnLst>
                                </p:cTn>
                              </p:par>
                              <p:par>
                                <p:cTn id="167" presetID="10" presetClass="entr" presetSubtype="0" fill="hold" nodeType="withEffect">
                                  <p:stCondLst>
                                    <p:cond delay="13500"/>
                                  </p:stCondLst>
                                  <p:childTnLst>
                                    <p:set>
                                      <p:cBhvr>
                                        <p:cTn id="168" dur="1" fill="hold">
                                          <p:stCondLst>
                                            <p:cond delay="0"/>
                                          </p:stCondLst>
                                        </p:cTn>
                                        <p:tgtEl>
                                          <p:spTgt spid="346"/>
                                        </p:tgtEl>
                                        <p:attrNameLst>
                                          <p:attrName>style.visibility</p:attrName>
                                        </p:attrNameLst>
                                      </p:cBhvr>
                                      <p:to>
                                        <p:strVal val="visible"/>
                                      </p:to>
                                    </p:set>
                                    <p:animEffect transition="in" filter="fade">
                                      <p:cBhvr>
                                        <p:cTn id="169" dur="500"/>
                                        <p:tgtEl>
                                          <p:spTgt spid="346"/>
                                        </p:tgtEl>
                                      </p:cBhvr>
                                    </p:animEffect>
                                  </p:childTnLst>
                                </p:cTn>
                              </p:par>
                              <p:par>
                                <p:cTn id="170" presetID="10" presetClass="entr" presetSubtype="0" fill="hold" nodeType="withEffect">
                                  <p:stCondLst>
                                    <p:cond delay="2000"/>
                                  </p:stCondLst>
                                  <p:childTnLst>
                                    <p:set>
                                      <p:cBhvr>
                                        <p:cTn id="171" dur="1" fill="hold">
                                          <p:stCondLst>
                                            <p:cond delay="0"/>
                                          </p:stCondLst>
                                        </p:cTn>
                                        <p:tgtEl>
                                          <p:spTgt spid="347"/>
                                        </p:tgtEl>
                                        <p:attrNameLst>
                                          <p:attrName>style.visibility</p:attrName>
                                        </p:attrNameLst>
                                      </p:cBhvr>
                                      <p:to>
                                        <p:strVal val="visible"/>
                                      </p:to>
                                    </p:set>
                                    <p:animEffect transition="in" filter="fade">
                                      <p:cBhvr>
                                        <p:cTn id="172" dur="500"/>
                                        <p:tgtEl>
                                          <p:spTgt spid="347"/>
                                        </p:tgtEl>
                                      </p:cBhvr>
                                    </p:animEffect>
                                  </p:childTnLst>
                                </p:cTn>
                              </p:par>
                              <p:par>
                                <p:cTn id="173" presetID="10" presetClass="exit" presetSubtype="0" fill="hold" nodeType="withEffect">
                                  <p:stCondLst>
                                    <p:cond delay="3000"/>
                                  </p:stCondLst>
                                  <p:childTnLst>
                                    <p:animEffect transition="out" filter="fade">
                                      <p:cBhvr>
                                        <p:cTn id="174" dur="500"/>
                                        <p:tgtEl>
                                          <p:spTgt spid="347"/>
                                        </p:tgtEl>
                                      </p:cBhvr>
                                    </p:animEffect>
                                    <p:set>
                                      <p:cBhvr>
                                        <p:cTn id="175" dur="1" fill="hold">
                                          <p:stCondLst>
                                            <p:cond delay="499"/>
                                          </p:stCondLst>
                                        </p:cTn>
                                        <p:tgtEl>
                                          <p:spTgt spid="347"/>
                                        </p:tgtEl>
                                        <p:attrNameLst>
                                          <p:attrName>style.visibility</p:attrName>
                                        </p:attrNameLst>
                                      </p:cBhvr>
                                      <p:to>
                                        <p:strVal val="hidden"/>
                                      </p:to>
                                    </p:set>
                                  </p:childTnLst>
                                </p:cTn>
                              </p:par>
                              <p:par>
                                <p:cTn id="176" presetID="10" presetClass="entr" presetSubtype="0" fill="hold" nodeType="withEffect">
                                  <p:stCondLst>
                                    <p:cond delay="4000"/>
                                  </p:stCondLst>
                                  <p:childTnLst>
                                    <p:set>
                                      <p:cBhvr>
                                        <p:cTn id="177" dur="1" fill="hold">
                                          <p:stCondLst>
                                            <p:cond delay="0"/>
                                          </p:stCondLst>
                                        </p:cTn>
                                        <p:tgtEl>
                                          <p:spTgt spid="347"/>
                                        </p:tgtEl>
                                        <p:attrNameLst>
                                          <p:attrName>style.visibility</p:attrName>
                                        </p:attrNameLst>
                                      </p:cBhvr>
                                      <p:to>
                                        <p:strVal val="visible"/>
                                      </p:to>
                                    </p:set>
                                    <p:animEffect transition="in" filter="fade">
                                      <p:cBhvr>
                                        <p:cTn id="178" dur="500"/>
                                        <p:tgtEl>
                                          <p:spTgt spid="347"/>
                                        </p:tgtEl>
                                      </p:cBhvr>
                                    </p:animEffect>
                                  </p:childTnLst>
                                </p:cTn>
                              </p:par>
                              <p:par>
                                <p:cTn id="179" presetID="10" presetClass="exit" presetSubtype="0" fill="hold" nodeType="withEffect">
                                  <p:stCondLst>
                                    <p:cond delay="5000"/>
                                  </p:stCondLst>
                                  <p:childTnLst>
                                    <p:animEffect transition="out" filter="fade">
                                      <p:cBhvr>
                                        <p:cTn id="180" dur="500"/>
                                        <p:tgtEl>
                                          <p:spTgt spid="347"/>
                                        </p:tgtEl>
                                      </p:cBhvr>
                                    </p:animEffect>
                                    <p:set>
                                      <p:cBhvr>
                                        <p:cTn id="181" dur="1" fill="hold">
                                          <p:stCondLst>
                                            <p:cond delay="499"/>
                                          </p:stCondLst>
                                        </p:cTn>
                                        <p:tgtEl>
                                          <p:spTgt spid="347"/>
                                        </p:tgtEl>
                                        <p:attrNameLst>
                                          <p:attrName>style.visibility</p:attrName>
                                        </p:attrNameLst>
                                      </p:cBhvr>
                                      <p:to>
                                        <p:strVal val="hidden"/>
                                      </p:to>
                                    </p:set>
                                  </p:childTnLst>
                                </p:cTn>
                              </p:par>
                              <p:par>
                                <p:cTn id="182" presetID="10" presetClass="entr" presetSubtype="0" fill="hold" nodeType="withEffect">
                                  <p:stCondLst>
                                    <p:cond delay="6000"/>
                                  </p:stCondLst>
                                  <p:childTnLst>
                                    <p:set>
                                      <p:cBhvr>
                                        <p:cTn id="183" dur="1" fill="hold">
                                          <p:stCondLst>
                                            <p:cond delay="0"/>
                                          </p:stCondLst>
                                        </p:cTn>
                                        <p:tgtEl>
                                          <p:spTgt spid="347"/>
                                        </p:tgtEl>
                                        <p:attrNameLst>
                                          <p:attrName>style.visibility</p:attrName>
                                        </p:attrNameLst>
                                      </p:cBhvr>
                                      <p:to>
                                        <p:strVal val="visible"/>
                                      </p:to>
                                    </p:set>
                                    <p:animEffect transition="in" filter="fade">
                                      <p:cBhvr>
                                        <p:cTn id="184" dur="500"/>
                                        <p:tgtEl>
                                          <p:spTgt spid="347"/>
                                        </p:tgtEl>
                                      </p:cBhvr>
                                    </p:animEffect>
                                  </p:childTnLst>
                                </p:cTn>
                              </p:par>
                              <p:par>
                                <p:cTn id="185" presetID="10" presetClass="exit" presetSubtype="0" fill="hold" nodeType="withEffect">
                                  <p:stCondLst>
                                    <p:cond delay="7000"/>
                                  </p:stCondLst>
                                  <p:childTnLst>
                                    <p:animEffect transition="out" filter="fade">
                                      <p:cBhvr>
                                        <p:cTn id="186" dur="500"/>
                                        <p:tgtEl>
                                          <p:spTgt spid="347"/>
                                        </p:tgtEl>
                                      </p:cBhvr>
                                    </p:animEffect>
                                    <p:set>
                                      <p:cBhvr>
                                        <p:cTn id="187" dur="1" fill="hold">
                                          <p:stCondLst>
                                            <p:cond delay="499"/>
                                          </p:stCondLst>
                                        </p:cTn>
                                        <p:tgtEl>
                                          <p:spTgt spid="347"/>
                                        </p:tgtEl>
                                        <p:attrNameLst>
                                          <p:attrName>style.visibility</p:attrName>
                                        </p:attrNameLst>
                                      </p:cBhvr>
                                      <p:to>
                                        <p:strVal val="hidden"/>
                                      </p:to>
                                    </p:set>
                                  </p:childTnLst>
                                </p:cTn>
                              </p:par>
                              <p:par>
                                <p:cTn id="188" presetID="10" presetClass="entr" presetSubtype="0" fill="hold" nodeType="withEffect">
                                  <p:stCondLst>
                                    <p:cond delay="8000"/>
                                  </p:stCondLst>
                                  <p:childTnLst>
                                    <p:set>
                                      <p:cBhvr>
                                        <p:cTn id="189" dur="1" fill="hold">
                                          <p:stCondLst>
                                            <p:cond delay="0"/>
                                          </p:stCondLst>
                                        </p:cTn>
                                        <p:tgtEl>
                                          <p:spTgt spid="347"/>
                                        </p:tgtEl>
                                        <p:attrNameLst>
                                          <p:attrName>style.visibility</p:attrName>
                                        </p:attrNameLst>
                                      </p:cBhvr>
                                      <p:to>
                                        <p:strVal val="visible"/>
                                      </p:to>
                                    </p:set>
                                    <p:animEffect transition="in" filter="fade">
                                      <p:cBhvr>
                                        <p:cTn id="190" dur="500"/>
                                        <p:tgtEl>
                                          <p:spTgt spid="347"/>
                                        </p:tgtEl>
                                      </p:cBhvr>
                                    </p:animEffect>
                                  </p:childTnLst>
                                </p:cTn>
                              </p:par>
                              <p:par>
                                <p:cTn id="191" presetID="10" presetClass="exit" presetSubtype="0" fill="hold" nodeType="withEffect">
                                  <p:stCondLst>
                                    <p:cond delay="9000"/>
                                  </p:stCondLst>
                                  <p:childTnLst>
                                    <p:animEffect transition="out" filter="fade">
                                      <p:cBhvr>
                                        <p:cTn id="192" dur="500"/>
                                        <p:tgtEl>
                                          <p:spTgt spid="347"/>
                                        </p:tgtEl>
                                      </p:cBhvr>
                                    </p:animEffect>
                                    <p:set>
                                      <p:cBhvr>
                                        <p:cTn id="193" dur="1" fill="hold">
                                          <p:stCondLst>
                                            <p:cond delay="499"/>
                                          </p:stCondLst>
                                        </p:cTn>
                                        <p:tgtEl>
                                          <p:spTgt spid="347"/>
                                        </p:tgtEl>
                                        <p:attrNameLst>
                                          <p:attrName>style.visibility</p:attrName>
                                        </p:attrNameLst>
                                      </p:cBhvr>
                                      <p:to>
                                        <p:strVal val="hidden"/>
                                      </p:to>
                                    </p:set>
                                  </p:childTnLst>
                                </p:cTn>
                              </p:par>
                              <p:par>
                                <p:cTn id="194" presetID="10" presetClass="entr" presetSubtype="0" fill="hold" nodeType="withEffect">
                                  <p:stCondLst>
                                    <p:cond delay="10000"/>
                                  </p:stCondLst>
                                  <p:childTnLst>
                                    <p:set>
                                      <p:cBhvr>
                                        <p:cTn id="195" dur="1" fill="hold">
                                          <p:stCondLst>
                                            <p:cond delay="0"/>
                                          </p:stCondLst>
                                        </p:cTn>
                                        <p:tgtEl>
                                          <p:spTgt spid="347"/>
                                        </p:tgtEl>
                                        <p:attrNameLst>
                                          <p:attrName>style.visibility</p:attrName>
                                        </p:attrNameLst>
                                      </p:cBhvr>
                                      <p:to>
                                        <p:strVal val="visible"/>
                                      </p:to>
                                    </p:set>
                                    <p:animEffect transition="in" filter="fade">
                                      <p:cBhvr>
                                        <p:cTn id="196" dur="500"/>
                                        <p:tgtEl>
                                          <p:spTgt spid="347"/>
                                        </p:tgtEl>
                                      </p:cBhvr>
                                    </p:animEffect>
                                  </p:childTnLst>
                                </p:cTn>
                              </p:par>
                              <p:par>
                                <p:cTn id="197" presetID="10" presetClass="exit" presetSubtype="0" fill="hold" nodeType="withEffect">
                                  <p:stCondLst>
                                    <p:cond delay="11000"/>
                                  </p:stCondLst>
                                  <p:childTnLst>
                                    <p:animEffect transition="out" filter="fade">
                                      <p:cBhvr>
                                        <p:cTn id="198" dur="500"/>
                                        <p:tgtEl>
                                          <p:spTgt spid="347"/>
                                        </p:tgtEl>
                                      </p:cBhvr>
                                    </p:animEffect>
                                    <p:set>
                                      <p:cBhvr>
                                        <p:cTn id="199" dur="1" fill="hold">
                                          <p:stCondLst>
                                            <p:cond delay="499"/>
                                          </p:stCondLst>
                                        </p:cTn>
                                        <p:tgtEl>
                                          <p:spTgt spid="347"/>
                                        </p:tgtEl>
                                        <p:attrNameLst>
                                          <p:attrName>style.visibility</p:attrName>
                                        </p:attrNameLst>
                                      </p:cBhvr>
                                      <p:to>
                                        <p:strVal val="hidden"/>
                                      </p:to>
                                    </p:set>
                                  </p:childTnLst>
                                </p:cTn>
                              </p:par>
                              <p:par>
                                <p:cTn id="200" presetID="10" presetClass="entr" presetSubtype="0" fill="hold" nodeType="withEffect">
                                  <p:stCondLst>
                                    <p:cond delay="12000"/>
                                  </p:stCondLst>
                                  <p:childTnLst>
                                    <p:set>
                                      <p:cBhvr>
                                        <p:cTn id="201" dur="1" fill="hold">
                                          <p:stCondLst>
                                            <p:cond delay="0"/>
                                          </p:stCondLst>
                                        </p:cTn>
                                        <p:tgtEl>
                                          <p:spTgt spid="347"/>
                                        </p:tgtEl>
                                        <p:attrNameLst>
                                          <p:attrName>style.visibility</p:attrName>
                                        </p:attrNameLst>
                                      </p:cBhvr>
                                      <p:to>
                                        <p:strVal val="visible"/>
                                      </p:to>
                                    </p:set>
                                    <p:animEffect transition="in" filter="fade">
                                      <p:cBhvr>
                                        <p:cTn id="202" dur="500"/>
                                        <p:tgtEl>
                                          <p:spTgt spid="347"/>
                                        </p:tgtEl>
                                      </p:cBhvr>
                                    </p:animEffect>
                                  </p:childTnLst>
                                </p:cTn>
                              </p:par>
                              <p:par>
                                <p:cTn id="203" presetID="10" presetClass="exit" presetSubtype="0" fill="hold" nodeType="withEffect">
                                  <p:stCondLst>
                                    <p:cond delay="13000"/>
                                  </p:stCondLst>
                                  <p:childTnLst>
                                    <p:animEffect transition="out" filter="fade">
                                      <p:cBhvr>
                                        <p:cTn id="204" dur="500"/>
                                        <p:tgtEl>
                                          <p:spTgt spid="347"/>
                                        </p:tgtEl>
                                      </p:cBhvr>
                                    </p:animEffect>
                                    <p:set>
                                      <p:cBhvr>
                                        <p:cTn id="205" dur="1" fill="hold">
                                          <p:stCondLst>
                                            <p:cond delay="499"/>
                                          </p:stCondLst>
                                        </p:cTn>
                                        <p:tgtEl>
                                          <p:spTgt spid="347"/>
                                        </p:tgtEl>
                                        <p:attrNameLst>
                                          <p:attrName>style.visibility</p:attrName>
                                        </p:attrNameLst>
                                      </p:cBhvr>
                                      <p:to>
                                        <p:strVal val="hidden"/>
                                      </p:to>
                                    </p:set>
                                  </p:childTnLst>
                                </p:cTn>
                              </p:par>
                              <p:par>
                                <p:cTn id="206" presetID="10" presetClass="entr" presetSubtype="0" fill="hold" nodeType="withEffect">
                                  <p:stCondLst>
                                    <p:cond delay="14000"/>
                                  </p:stCondLst>
                                  <p:childTnLst>
                                    <p:set>
                                      <p:cBhvr>
                                        <p:cTn id="207" dur="1" fill="hold">
                                          <p:stCondLst>
                                            <p:cond delay="0"/>
                                          </p:stCondLst>
                                        </p:cTn>
                                        <p:tgtEl>
                                          <p:spTgt spid="347"/>
                                        </p:tgtEl>
                                        <p:attrNameLst>
                                          <p:attrName>style.visibility</p:attrName>
                                        </p:attrNameLst>
                                      </p:cBhvr>
                                      <p:to>
                                        <p:strVal val="visible"/>
                                      </p:to>
                                    </p:set>
                                    <p:animEffect transition="in" filter="fade">
                                      <p:cBhvr>
                                        <p:cTn id="208" dur="500"/>
                                        <p:tgtEl>
                                          <p:spTgt spid="347"/>
                                        </p:tgtEl>
                                      </p:cBhvr>
                                    </p:animEffect>
                                  </p:childTnLst>
                                </p:cTn>
                              </p:par>
                              <p:par>
                                <p:cTn id="209" presetID="21" presetClass="entr" presetSubtype="1" fill="hold" grpId="0" nodeType="withEffect">
                                  <p:stCondLst>
                                    <p:cond delay="2000"/>
                                  </p:stCondLst>
                                  <p:childTnLst>
                                    <p:set>
                                      <p:cBhvr>
                                        <p:cTn id="210" dur="1" fill="hold">
                                          <p:stCondLst>
                                            <p:cond delay="0"/>
                                          </p:stCondLst>
                                        </p:cTn>
                                        <p:tgtEl>
                                          <p:spTgt spid="349"/>
                                        </p:tgtEl>
                                        <p:attrNameLst>
                                          <p:attrName>style.visibility</p:attrName>
                                        </p:attrNameLst>
                                      </p:cBhvr>
                                      <p:to>
                                        <p:strVal val="visible"/>
                                      </p:to>
                                    </p:set>
                                    <p:animEffect transition="in" filter="wheel(1)">
                                      <p:cBhvr>
                                        <p:cTn id="211" dur="2000"/>
                                        <p:tgtEl>
                                          <p:spTgt spid="349"/>
                                        </p:tgtEl>
                                      </p:cBhvr>
                                    </p:animEffect>
                                  </p:childTnLst>
                                </p:cTn>
                              </p:par>
                              <p:par>
                                <p:cTn id="212" presetID="10" presetClass="entr" presetSubtype="0" fill="hold" nodeType="withEffect">
                                  <p:stCondLst>
                                    <p:cond delay="4000"/>
                                  </p:stCondLst>
                                  <p:childTnLst>
                                    <p:set>
                                      <p:cBhvr>
                                        <p:cTn id="213" dur="1" fill="hold">
                                          <p:stCondLst>
                                            <p:cond delay="0"/>
                                          </p:stCondLst>
                                        </p:cTn>
                                        <p:tgtEl>
                                          <p:spTgt spid="350"/>
                                        </p:tgtEl>
                                        <p:attrNameLst>
                                          <p:attrName>style.visibility</p:attrName>
                                        </p:attrNameLst>
                                      </p:cBhvr>
                                      <p:to>
                                        <p:strVal val="visible"/>
                                      </p:to>
                                    </p:set>
                                    <p:animEffect transition="in" filter="fade">
                                      <p:cBhvr>
                                        <p:cTn id="214" dur="750"/>
                                        <p:tgtEl>
                                          <p:spTgt spid="350"/>
                                        </p:tgtEl>
                                      </p:cBhvr>
                                    </p:animEffect>
                                  </p:childTnLst>
                                </p:cTn>
                              </p:par>
                              <p:par>
                                <p:cTn id="215" presetID="22" presetClass="entr" presetSubtype="4" fill="hold" nodeType="withEffect">
                                  <p:stCondLst>
                                    <p:cond delay="4000"/>
                                  </p:stCondLst>
                                  <p:childTnLst>
                                    <p:set>
                                      <p:cBhvr>
                                        <p:cTn id="216" dur="1" fill="hold">
                                          <p:stCondLst>
                                            <p:cond delay="0"/>
                                          </p:stCondLst>
                                        </p:cTn>
                                        <p:tgtEl>
                                          <p:spTgt spid="378"/>
                                        </p:tgtEl>
                                        <p:attrNameLst>
                                          <p:attrName>style.visibility</p:attrName>
                                        </p:attrNameLst>
                                      </p:cBhvr>
                                      <p:to>
                                        <p:strVal val="visible"/>
                                      </p:to>
                                    </p:set>
                                    <p:animEffect transition="in" filter="wipe(down)">
                                      <p:cBhvr>
                                        <p:cTn id="217" dur="750"/>
                                        <p:tgtEl>
                                          <p:spTgt spid="378"/>
                                        </p:tgtEl>
                                      </p:cBhvr>
                                    </p:animEffect>
                                  </p:childTnLst>
                                </p:cTn>
                              </p:par>
                              <p:par>
                                <p:cTn id="218" presetID="22" presetClass="entr" presetSubtype="4" fill="hold" nodeType="withEffect">
                                  <p:stCondLst>
                                    <p:cond delay="4000"/>
                                  </p:stCondLst>
                                  <p:childTnLst>
                                    <p:set>
                                      <p:cBhvr>
                                        <p:cTn id="219" dur="1" fill="hold">
                                          <p:stCondLst>
                                            <p:cond delay="0"/>
                                          </p:stCondLst>
                                        </p:cTn>
                                        <p:tgtEl>
                                          <p:spTgt spid="409"/>
                                        </p:tgtEl>
                                        <p:attrNameLst>
                                          <p:attrName>style.visibility</p:attrName>
                                        </p:attrNameLst>
                                      </p:cBhvr>
                                      <p:to>
                                        <p:strVal val="visible"/>
                                      </p:to>
                                    </p:set>
                                    <p:animEffect transition="in" filter="wipe(down)">
                                      <p:cBhvr>
                                        <p:cTn id="220" dur="750"/>
                                        <p:tgtEl>
                                          <p:spTgt spid="409"/>
                                        </p:tgtEl>
                                      </p:cBhvr>
                                    </p:animEffect>
                                  </p:childTnLst>
                                </p:cTn>
                              </p:par>
                              <p:par>
                                <p:cTn id="221" presetID="22" presetClass="entr" presetSubtype="4" fill="hold" nodeType="withEffect">
                                  <p:stCondLst>
                                    <p:cond delay="4250"/>
                                  </p:stCondLst>
                                  <p:childTnLst>
                                    <p:set>
                                      <p:cBhvr>
                                        <p:cTn id="222" dur="1" fill="hold">
                                          <p:stCondLst>
                                            <p:cond delay="0"/>
                                          </p:stCondLst>
                                        </p:cTn>
                                        <p:tgtEl>
                                          <p:spTgt spid="406"/>
                                        </p:tgtEl>
                                        <p:attrNameLst>
                                          <p:attrName>style.visibility</p:attrName>
                                        </p:attrNameLst>
                                      </p:cBhvr>
                                      <p:to>
                                        <p:strVal val="visible"/>
                                      </p:to>
                                    </p:set>
                                    <p:animEffect transition="in" filter="wipe(down)">
                                      <p:cBhvr>
                                        <p:cTn id="223" dur="750"/>
                                        <p:tgtEl>
                                          <p:spTgt spid="406"/>
                                        </p:tgtEl>
                                      </p:cBhvr>
                                    </p:animEffect>
                                  </p:childTnLst>
                                </p:cTn>
                              </p:par>
                              <p:par>
                                <p:cTn id="224" presetID="22" presetClass="entr" presetSubtype="4" fill="hold" nodeType="withEffect">
                                  <p:stCondLst>
                                    <p:cond delay="4000"/>
                                  </p:stCondLst>
                                  <p:childTnLst>
                                    <p:set>
                                      <p:cBhvr>
                                        <p:cTn id="225" dur="1" fill="hold">
                                          <p:stCondLst>
                                            <p:cond delay="0"/>
                                          </p:stCondLst>
                                        </p:cTn>
                                        <p:tgtEl>
                                          <p:spTgt spid="410"/>
                                        </p:tgtEl>
                                        <p:attrNameLst>
                                          <p:attrName>style.visibility</p:attrName>
                                        </p:attrNameLst>
                                      </p:cBhvr>
                                      <p:to>
                                        <p:strVal val="visible"/>
                                      </p:to>
                                    </p:set>
                                    <p:animEffect transition="in" filter="wipe(down)">
                                      <p:cBhvr>
                                        <p:cTn id="226" dur="750"/>
                                        <p:tgtEl>
                                          <p:spTgt spid="410"/>
                                        </p:tgtEl>
                                      </p:cBhvr>
                                    </p:animEffect>
                                  </p:childTnLst>
                                </p:cTn>
                              </p:par>
                              <p:par>
                                <p:cTn id="227" presetID="22" presetClass="entr" presetSubtype="4" fill="hold" nodeType="withEffect">
                                  <p:stCondLst>
                                    <p:cond delay="4000"/>
                                  </p:stCondLst>
                                  <p:childTnLst>
                                    <p:set>
                                      <p:cBhvr>
                                        <p:cTn id="228" dur="1" fill="hold">
                                          <p:stCondLst>
                                            <p:cond delay="0"/>
                                          </p:stCondLst>
                                        </p:cTn>
                                        <p:tgtEl>
                                          <p:spTgt spid="404"/>
                                        </p:tgtEl>
                                        <p:attrNameLst>
                                          <p:attrName>style.visibility</p:attrName>
                                        </p:attrNameLst>
                                      </p:cBhvr>
                                      <p:to>
                                        <p:strVal val="visible"/>
                                      </p:to>
                                    </p:set>
                                    <p:animEffect transition="in" filter="wipe(down)">
                                      <p:cBhvr>
                                        <p:cTn id="229" dur="750"/>
                                        <p:tgtEl>
                                          <p:spTgt spid="404"/>
                                        </p:tgtEl>
                                      </p:cBhvr>
                                    </p:animEffect>
                                  </p:childTnLst>
                                </p:cTn>
                              </p:par>
                              <p:par>
                                <p:cTn id="230" presetID="22" presetClass="entr" presetSubtype="4" fill="hold" nodeType="withEffect">
                                  <p:stCondLst>
                                    <p:cond delay="4000"/>
                                  </p:stCondLst>
                                  <p:childTnLst>
                                    <p:set>
                                      <p:cBhvr>
                                        <p:cTn id="231" dur="1" fill="hold">
                                          <p:stCondLst>
                                            <p:cond delay="0"/>
                                          </p:stCondLst>
                                        </p:cTn>
                                        <p:tgtEl>
                                          <p:spTgt spid="403"/>
                                        </p:tgtEl>
                                        <p:attrNameLst>
                                          <p:attrName>style.visibility</p:attrName>
                                        </p:attrNameLst>
                                      </p:cBhvr>
                                      <p:to>
                                        <p:strVal val="visible"/>
                                      </p:to>
                                    </p:set>
                                    <p:animEffect transition="in" filter="wipe(down)">
                                      <p:cBhvr>
                                        <p:cTn id="232" dur="750"/>
                                        <p:tgtEl>
                                          <p:spTgt spid="403"/>
                                        </p:tgtEl>
                                      </p:cBhvr>
                                    </p:animEffect>
                                  </p:childTnLst>
                                </p:cTn>
                              </p:par>
                              <p:par>
                                <p:cTn id="233" presetID="22" presetClass="entr" presetSubtype="4" fill="hold" nodeType="withEffect">
                                  <p:stCondLst>
                                    <p:cond delay="4000"/>
                                  </p:stCondLst>
                                  <p:childTnLst>
                                    <p:set>
                                      <p:cBhvr>
                                        <p:cTn id="234" dur="1" fill="hold">
                                          <p:stCondLst>
                                            <p:cond delay="0"/>
                                          </p:stCondLst>
                                        </p:cTn>
                                        <p:tgtEl>
                                          <p:spTgt spid="401"/>
                                        </p:tgtEl>
                                        <p:attrNameLst>
                                          <p:attrName>style.visibility</p:attrName>
                                        </p:attrNameLst>
                                      </p:cBhvr>
                                      <p:to>
                                        <p:strVal val="visible"/>
                                      </p:to>
                                    </p:set>
                                    <p:animEffect transition="in" filter="wipe(down)">
                                      <p:cBhvr>
                                        <p:cTn id="235" dur="750"/>
                                        <p:tgtEl>
                                          <p:spTgt spid="401"/>
                                        </p:tgtEl>
                                      </p:cBhvr>
                                    </p:animEffect>
                                  </p:childTnLst>
                                </p:cTn>
                              </p:par>
                              <p:par>
                                <p:cTn id="236" presetID="22" presetClass="entr" presetSubtype="4" fill="hold" nodeType="withEffect">
                                  <p:stCondLst>
                                    <p:cond delay="4000"/>
                                  </p:stCondLst>
                                  <p:childTnLst>
                                    <p:set>
                                      <p:cBhvr>
                                        <p:cTn id="237" dur="1" fill="hold">
                                          <p:stCondLst>
                                            <p:cond delay="0"/>
                                          </p:stCondLst>
                                        </p:cTn>
                                        <p:tgtEl>
                                          <p:spTgt spid="394"/>
                                        </p:tgtEl>
                                        <p:attrNameLst>
                                          <p:attrName>style.visibility</p:attrName>
                                        </p:attrNameLst>
                                      </p:cBhvr>
                                      <p:to>
                                        <p:strVal val="visible"/>
                                      </p:to>
                                    </p:set>
                                    <p:animEffect transition="in" filter="wipe(down)">
                                      <p:cBhvr>
                                        <p:cTn id="238" dur="750"/>
                                        <p:tgtEl>
                                          <p:spTgt spid="394"/>
                                        </p:tgtEl>
                                      </p:cBhvr>
                                    </p:animEffect>
                                  </p:childTnLst>
                                </p:cTn>
                              </p:par>
                              <p:par>
                                <p:cTn id="239" presetID="22" presetClass="entr" presetSubtype="4" fill="hold" nodeType="withEffect">
                                  <p:stCondLst>
                                    <p:cond delay="4000"/>
                                  </p:stCondLst>
                                  <p:childTnLst>
                                    <p:set>
                                      <p:cBhvr>
                                        <p:cTn id="240" dur="1" fill="hold">
                                          <p:stCondLst>
                                            <p:cond delay="0"/>
                                          </p:stCondLst>
                                        </p:cTn>
                                        <p:tgtEl>
                                          <p:spTgt spid="393"/>
                                        </p:tgtEl>
                                        <p:attrNameLst>
                                          <p:attrName>style.visibility</p:attrName>
                                        </p:attrNameLst>
                                      </p:cBhvr>
                                      <p:to>
                                        <p:strVal val="visible"/>
                                      </p:to>
                                    </p:set>
                                    <p:animEffect transition="in" filter="wipe(down)">
                                      <p:cBhvr>
                                        <p:cTn id="241" dur="750"/>
                                        <p:tgtEl>
                                          <p:spTgt spid="393"/>
                                        </p:tgtEl>
                                      </p:cBhvr>
                                    </p:animEffect>
                                  </p:childTnLst>
                                </p:cTn>
                              </p:par>
                              <p:par>
                                <p:cTn id="242" presetID="22" presetClass="entr" presetSubtype="4" fill="hold" nodeType="withEffect">
                                  <p:stCondLst>
                                    <p:cond delay="4000"/>
                                  </p:stCondLst>
                                  <p:childTnLst>
                                    <p:set>
                                      <p:cBhvr>
                                        <p:cTn id="243" dur="1" fill="hold">
                                          <p:stCondLst>
                                            <p:cond delay="0"/>
                                          </p:stCondLst>
                                        </p:cTn>
                                        <p:tgtEl>
                                          <p:spTgt spid="392"/>
                                        </p:tgtEl>
                                        <p:attrNameLst>
                                          <p:attrName>style.visibility</p:attrName>
                                        </p:attrNameLst>
                                      </p:cBhvr>
                                      <p:to>
                                        <p:strVal val="visible"/>
                                      </p:to>
                                    </p:set>
                                    <p:animEffect transition="in" filter="wipe(down)">
                                      <p:cBhvr>
                                        <p:cTn id="244" dur="750"/>
                                        <p:tgtEl>
                                          <p:spTgt spid="392"/>
                                        </p:tgtEl>
                                      </p:cBhvr>
                                    </p:animEffect>
                                  </p:childTnLst>
                                </p:cTn>
                              </p:par>
                              <p:par>
                                <p:cTn id="245" presetID="22" presetClass="entr" presetSubtype="4" fill="hold" nodeType="withEffect">
                                  <p:stCondLst>
                                    <p:cond delay="4000"/>
                                  </p:stCondLst>
                                  <p:childTnLst>
                                    <p:set>
                                      <p:cBhvr>
                                        <p:cTn id="246" dur="1" fill="hold">
                                          <p:stCondLst>
                                            <p:cond delay="0"/>
                                          </p:stCondLst>
                                        </p:cTn>
                                        <p:tgtEl>
                                          <p:spTgt spid="389"/>
                                        </p:tgtEl>
                                        <p:attrNameLst>
                                          <p:attrName>style.visibility</p:attrName>
                                        </p:attrNameLst>
                                      </p:cBhvr>
                                      <p:to>
                                        <p:strVal val="visible"/>
                                      </p:to>
                                    </p:set>
                                    <p:animEffect transition="in" filter="wipe(down)">
                                      <p:cBhvr>
                                        <p:cTn id="247" dur="750"/>
                                        <p:tgtEl>
                                          <p:spTgt spid="389"/>
                                        </p:tgtEl>
                                      </p:cBhvr>
                                    </p:animEffect>
                                  </p:childTnLst>
                                </p:cTn>
                              </p:par>
                              <p:par>
                                <p:cTn id="248" presetID="22" presetClass="entr" presetSubtype="4" fill="hold" nodeType="withEffect">
                                  <p:stCondLst>
                                    <p:cond delay="4000"/>
                                  </p:stCondLst>
                                  <p:childTnLst>
                                    <p:set>
                                      <p:cBhvr>
                                        <p:cTn id="249" dur="1" fill="hold">
                                          <p:stCondLst>
                                            <p:cond delay="0"/>
                                          </p:stCondLst>
                                        </p:cTn>
                                        <p:tgtEl>
                                          <p:spTgt spid="395"/>
                                        </p:tgtEl>
                                        <p:attrNameLst>
                                          <p:attrName>style.visibility</p:attrName>
                                        </p:attrNameLst>
                                      </p:cBhvr>
                                      <p:to>
                                        <p:strVal val="visible"/>
                                      </p:to>
                                    </p:set>
                                    <p:animEffect transition="in" filter="wipe(down)">
                                      <p:cBhvr>
                                        <p:cTn id="250" dur="750"/>
                                        <p:tgtEl>
                                          <p:spTgt spid="395"/>
                                        </p:tgtEl>
                                      </p:cBhvr>
                                    </p:animEffect>
                                  </p:childTnLst>
                                </p:cTn>
                              </p:par>
                              <p:par>
                                <p:cTn id="251" presetID="22" presetClass="entr" presetSubtype="4" fill="hold" nodeType="withEffect">
                                  <p:stCondLst>
                                    <p:cond delay="4000"/>
                                  </p:stCondLst>
                                  <p:childTnLst>
                                    <p:set>
                                      <p:cBhvr>
                                        <p:cTn id="252" dur="1" fill="hold">
                                          <p:stCondLst>
                                            <p:cond delay="0"/>
                                          </p:stCondLst>
                                        </p:cTn>
                                        <p:tgtEl>
                                          <p:spTgt spid="396"/>
                                        </p:tgtEl>
                                        <p:attrNameLst>
                                          <p:attrName>style.visibility</p:attrName>
                                        </p:attrNameLst>
                                      </p:cBhvr>
                                      <p:to>
                                        <p:strVal val="visible"/>
                                      </p:to>
                                    </p:set>
                                    <p:animEffect transition="in" filter="wipe(down)">
                                      <p:cBhvr>
                                        <p:cTn id="253" dur="750"/>
                                        <p:tgtEl>
                                          <p:spTgt spid="396"/>
                                        </p:tgtEl>
                                      </p:cBhvr>
                                    </p:animEffect>
                                  </p:childTnLst>
                                </p:cTn>
                              </p:par>
                              <p:par>
                                <p:cTn id="254" presetID="22" presetClass="entr" presetSubtype="4" fill="hold" nodeType="withEffect">
                                  <p:stCondLst>
                                    <p:cond delay="4000"/>
                                  </p:stCondLst>
                                  <p:childTnLst>
                                    <p:set>
                                      <p:cBhvr>
                                        <p:cTn id="255" dur="1" fill="hold">
                                          <p:stCondLst>
                                            <p:cond delay="0"/>
                                          </p:stCondLst>
                                        </p:cTn>
                                        <p:tgtEl>
                                          <p:spTgt spid="398"/>
                                        </p:tgtEl>
                                        <p:attrNameLst>
                                          <p:attrName>style.visibility</p:attrName>
                                        </p:attrNameLst>
                                      </p:cBhvr>
                                      <p:to>
                                        <p:strVal val="visible"/>
                                      </p:to>
                                    </p:set>
                                    <p:animEffect transition="in" filter="wipe(down)">
                                      <p:cBhvr>
                                        <p:cTn id="256" dur="750"/>
                                        <p:tgtEl>
                                          <p:spTgt spid="398"/>
                                        </p:tgtEl>
                                      </p:cBhvr>
                                    </p:animEffect>
                                  </p:childTnLst>
                                </p:cTn>
                              </p:par>
                              <p:par>
                                <p:cTn id="257" presetID="22" presetClass="entr" presetSubtype="4" fill="hold" nodeType="withEffect">
                                  <p:stCondLst>
                                    <p:cond delay="4750"/>
                                  </p:stCondLst>
                                  <p:childTnLst>
                                    <p:set>
                                      <p:cBhvr>
                                        <p:cTn id="258" dur="1" fill="hold">
                                          <p:stCondLst>
                                            <p:cond delay="0"/>
                                          </p:stCondLst>
                                        </p:cTn>
                                        <p:tgtEl>
                                          <p:spTgt spid="399"/>
                                        </p:tgtEl>
                                        <p:attrNameLst>
                                          <p:attrName>style.visibility</p:attrName>
                                        </p:attrNameLst>
                                      </p:cBhvr>
                                      <p:to>
                                        <p:strVal val="visible"/>
                                      </p:to>
                                    </p:set>
                                    <p:animEffect transition="in" filter="wipe(down)">
                                      <p:cBhvr>
                                        <p:cTn id="259" dur="750"/>
                                        <p:tgtEl>
                                          <p:spTgt spid="399"/>
                                        </p:tgtEl>
                                      </p:cBhvr>
                                    </p:animEffect>
                                  </p:childTnLst>
                                </p:cTn>
                              </p:par>
                              <p:par>
                                <p:cTn id="260" presetID="22" presetClass="entr" presetSubtype="4" fill="hold" nodeType="withEffect">
                                  <p:stCondLst>
                                    <p:cond delay="4000"/>
                                  </p:stCondLst>
                                  <p:childTnLst>
                                    <p:set>
                                      <p:cBhvr>
                                        <p:cTn id="261" dur="1" fill="hold">
                                          <p:stCondLst>
                                            <p:cond delay="0"/>
                                          </p:stCondLst>
                                        </p:cTn>
                                        <p:tgtEl>
                                          <p:spTgt spid="397"/>
                                        </p:tgtEl>
                                        <p:attrNameLst>
                                          <p:attrName>style.visibility</p:attrName>
                                        </p:attrNameLst>
                                      </p:cBhvr>
                                      <p:to>
                                        <p:strVal val="visible"/>
                                      </p:to>
                                    </p:set>
                                    <p:animEffect transition="in" filter="wipe(down)">
                                      <p:cBhvr>
                                        <p:cTn id="262" dur="750"/>
                                        <p:tgtEl>
                                          <p:spTgt spid="397"/>
                                        </p:tgtEl>
                                      </p:cBhvr>
                                    </p:animEffect>
                                  </p:childTnLst>
                                </p:cTn>
                              </p:par>
                              <p:par>
                                <p:cTn id="263" presetID="22" presetClass="entr" presetSubtype="4" fill="hold" nodeType="withEffect">
                                  <p:stCondLst>
                                    <p:cond delay="4000"/>
                                  </p:stCondLst>
                                  <p:childTnLst>
                                    <p:set>
                                      <p:cBhvr>
                                        <p:cTn id="264" dur="1" fill="hold">
                                          <p:stCondLst>
                                            <p:cond delay="0"/>
                                          </p:stCondLst>
                                        </p:cTn>
                                        <p:tgtEl>
                                          <p:spTgt spid="407"/>
                                        </p:tgtEl>
                                        <p:attrNameLst>
                                          <p:attrName>style.visibility</p:attrName>
                                        </p:attrNameLst>
                                      </p:cBhvr>
                                      <p:to>
                                        <p:strVal val="visible"/>
                                      </p:to>
                                    </p:set>
                                    <p:animEffect transition="in" filter="wipe(down)">
                                      <p:cBhvr>
                                        <p:cTn id="265" dur="750"/>
                                        <p:tgtEl>
                                          <p:spTgt spid="407"/>
                                        </p:tgtEl>
                                      </p:cBhvr>
                                    </p:animEffect>
                                  </p:childTnLst>
                                </p:cTn>
                              </p:par>
                              <p:par>
                                <p:cTn id="266" presetID="22" presetClass="entr" presetSubtype="4" fill="hold" nodeType="withEffect">
                                  <p:stCondLst>
                                    <p:cond delay="4000"/>
                                  </p:stCondLst>
                                  <p:childTnLst>
                                    <p:set>
                                      <p:cBhvr>
                                        <p:cTn id="267" dur="1" fill="hold">
                                          <p:stCondLst>
                                            <p:cond delay="0"/>
                                          </p:stCondLst>
                                        </p:cTn>
                                        <p:tgtEl>
                                          <p:spTgt spid="408"/>
                                        </p:tgtEl>
                                        <p:attrNameLst>
                                          <p:attrName>style.visibility</p:attrName>
                                        </p:attrNameLst>
                                      </p:cBhvr>
                                      <p:to>
                                        <p:strVal val="visible"/>
                                      </p:to>
                                    </p:set>
                                    <p:animEffect transition="in" filter="wipe(down)">
                                      <p:cBhvr>
                                        <p:cTn id="268" dur="750"/>
                                        <p:tgtEl>
                                          <p:spTgt spid="408"/>
                                        </p:tgtEl>
                                      </p:cBhvr>
                                    </p:animEffect>
                                  </p:childTnLst>
                                </p:cTn>
                              </p:par>
                              <p:par>
                                <p:cTn id="269" presetID="22" presetClass="entr" presetSubtype="4" fill="hold" nodeType="withEffect">
                                  <p:stCondLst>
                                    <p:cond delay="4000"/>
                                  </p:stCondLst>
                                  <p:childTnLst>
                                    <p:set>
                                      <p:cBhvr>
                                        <p:cTn id="270" dur="1" fill="hold">
                                          <p:stCondLst>
                                            <p:cond delay="0"/>
                                          </p:stCondLst>
                                        </p:cTn>
                                        <p:tgtEl>
                                          <p:spTgt spid="382"/>
                                        </p:tgtEl>
                                        <p:attrNameLst>
                                          <p:attrName>style.visibility</p:attrName>
                                        </p:attrNameLst>
                                      </p:cBhvr>
                                      <p:to>
                                        <p:strVal val="visible"/>
                                      </p:to>
                                    </p:set>
                                    <p:animEffect transition="in" filter="wipe(down)">
                                      <p:cBhvr>
                                        <p:cTn id="271" dur="750"/>
                                        <p:tgtEl>
                                          <p:spTgt spid="382"/>
                                        </p:tgtEl>
                                      </p:cBhvr>
                                    </p:animEffect>
                                  </p:childTnLst>
                                </p:cTn>
                              </p:par>
                              <p:par>
                                <p:cTn id="272" presetID="22" presetClass="entr" presetSubtype="4" fill="hold" nodeType="withEffect">
                                  <p:stCondLst>
                                    <p:cond delay="4000"/>
                                  </p:stCondLst>
                                  <p:childTnLst>
                                    <p:set>
                                      <p:cBhvr>
                                        <p:cTn id="273" dur="1" fill="hold">
                                          <p:stCondLst>
                                            <p:cond delay="0"/>
                                          </p:stCondLst>
                                        </p:cTn>
                                        <p:tgtEl>
                                          <p:spTgt spid="379"/>
                                        </p:tgtEl>
                                        <p:attrNameLst>
                                          <p:attrName>style.visibility</p:attrName>
                                        </p:attrNameLst>
                                      </p:cBhvr>
                                      <p:to>
                                        <p:strVal val="visible"/>
                                      </p:to>
                                    </p:set>
                                    <p:animEffect transition="in" filter="wipe(down)">
                                      <p:cBhvr>
                                        <p:cTn id="274" dur="750"/>
                                        <p:tgtEl>
                                          <p:spTgt spid="379"/>
                                        </p:tgtEl>
                                      </p:cBhvr>
                                    </p:animEffect>
                                  </p:childTnLst>
                                </p:cTn>
                              </p:par>
                              <p:par>
                                <p:cTn id="275" presetID="22" presetClass="entr" presetSubtype="4" fill="hold" nodeType="withEffect">
                                  <p:stCondLst>
                                    <p:cond delay="4000"/>
                                  </p:stCondLst>
                                  <p:childTnLst>
                                    <p:set>
                                      <p:cBhvr>
                                        <p:cTn id="276" dur="1" fill="hold">
                                          <p:stCondLst>
                                            <p:cond delay="0"/>
                                          </p:stCondLst>
                                        </p:cTn>
                                        <p:tgtEl>
                                          <p:spTgt spid="400"/>
                                        </p:tgtEl>
                                        <p:attrNameLst>
                                          <p:attrName>style.visibility</p:attrName>
                                        </p:attrNameLst>
                                      </p:cBhvr>
                                      <p:to>
                                        <p:strVal val="visible"/>
                                      </p:to>
                                    </p:set>
                                    <p:animEffect transition="in" filter="wipe(down)">
                                      <p:cBhvr>
                                        <p:cTn id="277" dur="750"/>
                                        <p:tgtEl>
                                          <p:spTgt spid="400"/>
                                        </p:tgtEl>
                                      </p:cBhvr>
                                    </p:animEffect>
                                  </p:childTnLst>
                                </p:cTn>
                              </p:par>
                              <p:par>
                                <p:cTn id="278" presetID="22" presetClass="entr" presetSubtype="4" fill="hold" nodeType="withEffect">
                                  <p:stCondLst>
                                    <p:cond delay="4000"/>
                                  </p:stCondLst>
                                  <p:childTnLst>
                                    <p:set>
                                      <p:cBhvr>
                                        <p:cTn id="279" dur="1" fill="hold">
                                          <p:stCondLst>
                                            <p:cond delay="0"/>
                                          </p:stCondLst>
                                        </p:cTn>
                                        <p:tgtEl>
                                          <p:spTgt spid="377"/>
                                        </p:tgtEl>
                                        <p:attrNameLst>
                                          <p:attrName>style.visibility</p:attrName>
                                        </p:attrNameLst>
                                      </p:cBhvr>
                                      <p:to>
                                        <p:strVal val="visible"/>
                                      </p:to>
                                    </p:set>
                                    <p:animEffect transition="in" filter="wipe(down)">
                                      <p:cBhvr>
                                        <p:cTn id="280" dur="750"/>
                                        <p:tgtEl>
                                          <p:spTgt spid="377"/>
                                        </p:tgtEl>
                                      </p:cBhvr>
                                    </p:animEffect>
                                  </p:childTnLst>
                                </p:cTn>
                              </p:par>
                              <p:par>
                                <p:cTn id="281" presetID="22" presetClass="entr" presetSubtype="4" fill="hold" nodeType="withEffect">
                                  <p:stCondLst>
                                    <p:cond delay="4750"/>
                                  </p:stCondLst>
                                  <p:childTnLst>
                                    <p:set>
                                      <p:cBhvr>
                                        <p:cTn id="282" dur="1" fill="hold">
                                          <p:stCondLst>
                                            <p:cond delay="0"/>
                                          </p:stCondLst>
                                        </p:cTn>
                                        <p:tgtEl>
                                          <p:spTgt spid="386"/>
                                        </p:tgtEl>
                                        <p:attrNameLst>
                                          <p:attrName>style.visibility</p:attrName>
                                        </p:attrNameLst>
                                      </p:cBhvr>
                                      <p:to>
                                        <p:strVal val="visible"/>
                                      </p:to>
                                    </p:set>
                                    <p:animEffect transition="in" filter="wipe(down)">
                                      <p:cBhvr>
                                        <p:cTn id="283" dur="750"/>
                                        <p:tgtEl>
                                          <p:spTgt spid="386"/>
                                        </p:tgtEl>
                                      </p:cBhvr>
                                    </p:animEffect>
                                  </p:childTnLst>
                                </p:cTn>
                              </p:par>
                              <p:par>
                                <p:cTn id="284" presetID="22" presetClass="entr" presetSubtype="4" fill="hold" nodeType="withEffect">
                                  <p:stCondLst>
                                    <p:cond delay="4000"/>
                                  </p:stCondLst>
                                  <p:childTnLst>
                                    <p:set>
                                      <p:cBhvr>
                                        <p:cTn id="285" dur="1" fill="hold">
                                          <p:stCondLst>
                                            <p:cond delay="0"/>
                                          </p:stCondLst>
                                        </p:cTn>
                                        <p:tgtEl>
                                          <p:spTgt spid="380"/>
                                        </p:tgtEl>
                                        <p:attrNameLst>
                                          <p:attrName>style.visibility</p:attrName>
                                        </p:attrNameLst>
                                      </p:cBhvr>
                                      <p:to>
                                        <p:strVal val="visible"/>
                                      </p:to>
                                    </p:set>
                                    <p:animEffect transition="in" filter="wipe(down)">
                                      <p:cBhvr>
                                        <p:cTn id="286" dur="750"/>
                                        <p:tgtEl>
                                          <p:spTgt spid="380"/>
                                        </p:tgtEl>
                                      </p:cBhvr>
                                    </p:animEffect>
                                  </p:childTnLst>
                                </p:cTn>
                              </p:par>
                              <p:par>
                                <p:cTn id="287" presetID="22" presetClass="entr" presetSubtype="4" fill="hold" nodeType="withEffect">
                                  <p:stCondLst>
                                    <p:cond delay="4000"/>
                                  </p:stCondLst>
                                  <p:childTnLst>
                                    <p:set>
                                      <p:cBhvr>
                                        <p:cTn id="288" dur="1" fill="hold">
                                          <p:stCondLst>
                                            <p:cond delay="0"/>
                                          </p:stCondLst>
                                        </p:cTn>
                                        <p:tgtEl>
                                          <p:spTgt spid="381"/>
                                        </p:tgtEl>
                                        <p:attrNameLst>
                                          <p:attrName>style.visibility</p:attrName>
                                        </p:attrNameLst>
                                      </p:cBhvr>
                                      <p:to>
                                        <p:strVal val="visible"/>
                                      </p:to>
                                    </p:set>
                                    <p:animEffect transition="in" filter="wipe(down)">
                                      <p:cBhvr>
                                        <p:cTn id="289" dur="750"/>
                                        <p:tgtEl>
                                          <p:spTgt spid="381"/>
                                        </p:tgtEl>
                                      </p:cBhvr>
                                    </p:animEffect>
                                  </p:childTnLst>
                                </p:cTn>
                              </p:par>
                              <p:par>
                                <p:cTn id="290" presetID="22" presetClass="entr" presetSubtype="4" fill="hold" nodeType="withEffect">
                                  <p:stCondLst>
                                    <p:cond delay="4000"/>
                                  </p:stCondLst>
                                  <p:childTnLst>
                                    <p:set>
                                      <p:cBhvr>
                                        <p:cTn id="291" dur="1" fill="hold">
                                          <p:stCondLst>
                                            <p:cond delay="0"/>
                                          </p:stCondLst>
                                        </p:cTn>
                                        <p:tgtEl>
                                          <p:spTgt spid="387"/>
                                        </p:tgtEl>
                                        <p:attrNameLst>
                                          <p:attrName>style.visibility</p:attrName>
                                        </p:attrNameLst>
                                      </p:cBhvr>
                                      <p:to>
                                        <p:strVal val="visible"/>
                                      </p:to>
                                    </p:set>
                                    <p:animEffect transition="in" filter="wipe(down)">
                                      <p:cBhvr>
                                        <p:cTn id="292" dur="750"/>
                                        <p:tgtEl>
                                          <p:spTgt spid="387"/>
                                        </p:tgtEl>
                                      </p:cBhvr>
                                    </p:animEffect>
                                  </p:childTnLst>
                                </p:cTn>
                              </p:par>
                              <p:par>
                                <p:cTn id="293" presetID="22" presetClass="entr" presetSubtype="4" fill="hold" nodeType="withEffect">
                                  <p:stCondLst>
                                    <p:cond delay="4000"/>
                                  </p:stCondLst>
                                  <p:childTnLst>
                                    <p:set>
                                      <p:cBhvr>
                                        <p:cTn id="294" dur="1" fill="hold">
                                          <p:stCondLst>
                                            <p:cond delay="0"/>
                                          </p:stCondLst>
                                        </p:cTn>
                                        <p:tgtEl>
                                          <p:spTgt spid="385"/>
                                        </p:tgtEl>
                                        <p:attrNameLst>
                                          <p:attrName>style.visibility</p:attrName>
                                        </p:attrNameLst>
                                      </p:cBhvr>
                                      <p:to>
                                        <p:strVal val="visible"/>
                                      </p:to>
                                    </p:set>
                                    <p:animEffect transition="in" filter="wipe(down)">
                                      <p:cBhvr>
                                        <p:cTn id="295" dur="750"/>
                                        <p:tgtEl>
                                          <p:spTgt spid="385"/>
                                        </p:tgtEl>
                                      </p:cBhvr>
                                    </p:animEffect>
                                  </p:childTnLst>
                                </p:cTn>
                              </p:par>
                              <p:par>
                                <p:cTn id="296" presetID="22" presetClass="entr" presetSubtype="4" fill="hold" nodeType="withEffect">
                                  <p:stCondLst>
                                    <p:cond delay="4000"/>
                                  </p:stCondLst>
                                  <p:childTnLst>
                                    <p:set>
                                      <p:cBhvr>
                                        <p:cTn id="297" dur="1" fill="hold">
                                          <p:stCondLst>
                                            <p:cond delay="0"/>
                                          </p:stCondLst>
                                        </p:cTn>
                                        <p:tgtEl>
                                          <p:spTgt spid="384"/>
                                        </p:tgtEl>
                                        <p:attrNameLst>
                                          <p:attrName>style.visibility</p:attrName>
                                        </p:attrNameLst>
                                      </p:cBhvr>
                                      <p:to>
                                        <p:strVal val="visible"/>
                                      </p:to>
                                    </p:set>
                                    <p:animEffect transition="in" filter="wipe(down)">
                                      <p:cBhvr>
                                        <p:cTn id="298" dur="750"/>
                                        <p:tgtEl>
                                          <p:spTgt spid="384"/>
                                        </p:tgtEl>
                                      </p:cBhvr>
                                    </p:animEffect>
                                  </p:childTnLst>
                                </p:cTn>
                              </p:par>
                              <p:par>
                                <p:cTn id="299" presetID="22" presetClass="entr" presetSubtype="4" fill="hold" nodeType="withEffect">
                                  <p:stCondLst>
                                    <p:cond delay="4000"/>
                                  </p:stCondLst>
                                  <p:childTnLst>
                                    <p:set>
                                      <p:cBhvr>
                                        <p:cTn id="300" dur="1" fill="hold">
                                          <p:stCondLst>
                                            <p:cond delay="0"/>
                                          </p:stCondLst>
                                        </p:cTn>
                                        <p:tgtEl>
                                          <p:spTgt spid="375"/>
                                        </p:tgtEl>
                                        <p:attrNameLst>
                                          <p:attrName>style.visibility</p:attrName>
                                        </p:attrNameLst>
                                      </p:cBhvr>
                                      <p:to>
                                        <p:strVal val="visible"/>
                                      </p:to>
                                    </p:set>
                                    <p:animEffect transition="in" filter="wipe(down)">
                                      <p:cBhvr>
                                        <p:cTn id="301" dur="750"/>
                                        <p:tgtEl>
                                          <p:spTgt spid="375"/>
                                        </p:tgtEl>
                                      </p:cBhvr>
                                    </p:animEffect>
                                  </p:childTnLst>
                                </p:cTn>
                              </p:par>
                              <p:par>
                                <p:cTn id="302" presetID="22" presetClass="entr" presetSubtype="4" fill="hold" nodeType="withEffect">
                                  <p:stCondLst>
                                    <p:cond delay="4000"/>
                                  </p:stCondLst>
                                  <p:childTnLst>
                                    <p:set>
                                      <p:cBhvr>
                                        <p:cTn id="303" dur="1" fill="hold">
                                          <p:stCondLst>
                                            <p:cond delay="0"/>
                                          </p:stCondLst>
                                        </p:cTn>
                                        <p:tgtEl>
                                          <p:spTgt spid="376"/>
                                        </p:tgtEl>
                                        <p:attrNameLst>
                                          <p:attrName>style.visibility</p:attrName>
                                        </p:attrNameLst>
                                      </p:cBhvr>
                                      <p:to>
                                        <p:strVal val="visible"/>
                                      </p:to>
                                    </p:set>
                                    <p:animEffect transition="in" filter="wipe(down)">
                                      <p:cBhvr>
                                        <p:cTn id="304" dur="750"/>
                                        <p:tgtEl>
                                          <p:spTgt spid="376"/>
                                        </p:tgtEl>
                                      </p:cBhvr>
                                    </p:animEffect>
                                  </p:childTnLst>
                                </p:cTn>
                              </p:par>
                              <p:par>
                                <p:cTn id="305" presetID="22" presetClass="entr" presetSubtype="4" fill="hold" nodeType="withEffect">
                                  <p:stCondLst>
                                    <p:cond delay="4750"/>
                                  </p:stCondLst>
                                  <p:childTnLst>
                                    <p:set>
                                      <p:cBhvr>
                                        <p:cTn id="306" dur="1" fill="hold">
                                          <p:stCondLst>
                                            <p:cond delay="0"/>
                                          </p:stCondLst>
                                        </p:cTn>
                                        <p:tgtEl>
                                          <p:spTgt spid="390"/>
                                        </p:tgtEl>
                                        <p:attrNameLst>
                                          <p:attrName>style.visibility</p:attrName>
                                        </p:attrNameLst>
                                      </p:cBhvr>
                                      <p:to>
                                        <p:strVal val="visible"/>
                                      </p:to>
                                    </p:set>
                                    <p:animEffect transition="in" filter="wipe(down)">
                                      <p:cBhvr>
                                        <p:cTn id="307" dur="750"/>
                                        <p:tgtEl>
                                          <p:spTgt spid="390"/>
                                        </p:tgtEl>
                                      </p:cBhvr>
                                    </p:animEffect>
                                  </p:childTnLst>
                                </p:cTn>
                              </p:par>
                              <p:par>
                                <p:cTn id="308" presetID="22" presetClass="entr" presetSubtype="4" fill="hold" nodeType="withEffect">
                                  <p:stCondLst>
                                    <p:cond delay="4000"/>
                                  </p:stCondLst>
                                  <p:childTnLst>
                                    <p:set>
                                      <p:cBhvr>
                                        <p:cTn id="309" dur="1" fill="hold">
                                          <p:stCondLst>
                                            <p:cond delay="0"/>
                                          </p:stCondLst>
                                        </p:cTn>
                                        <p:tgtEl>
                                          <p:spTgt spid="383"/>
                                        </p:tgtEl>
                                        <p:attrNameLst>
                                          <p:attrName>style.visibility</p:attrName>
                                        </p:attrNameLst>
                                      </p:cBhvr>
                                      <p:to>
                                        <p:strVal val="visible"/>
                                      </p:to>
                                    </p:set>
                                    <p:animEffect transition="in" filter="wipe(down)">
                                      <p:cBhvr>
                                        <p:cTn id="310" dur="750"/>
                                        <p:tgtEl>
                                          <p:spTgt spid="383"/>
                                        </p:tgtEl>
                                      </p:cBhvr>
                                    </p:animEffect>
                                  </p:childTnLst>
                                </p:cTn>
                              </p:par>
                              <p:par>
                                <p:cTn id="311" presetID="22" presetClass="entr" presetSubtype="4" fill="hold" nodeType="withEffect">
                                  <p:stCondLst>
                                    <p:cond delay="4000"/>
                                  </p:stCondLst>
                                  <p:childTnLst>
                                    <p:set>
                                      <p:cBhvr>
                                        <p:cTn id="312" dur="1" fill="hold">
                                          <p:stCondLst>
                                            <p:cond delay="0"/>
                                          </p:stCondLst>
                                        </p:cTn>
                                        <p:tgtEl>
                                          <p:spTgt spid="405"/>
                                        </p:tgtEl>
                                        <p:attrNameLst>
                                          <p:attrName>style.visibility</p:attrName>
                                        </p:attrNameLst>
                                      </p:cBhvr>
                                      <p:to>
                                        <p:strVal val="visible"/>
                                      </p:to>
                                    </p:set>
                                    <p:animEffect transition="in" filter="wipe(down)">
                                      <p:cBhvr>
                                        <p:cTn id="313" dur="750"/>
                                        <p:tgtEl>
                                          <p:spTgt spid="405"/>
                                        </p:tgtEl>
                                      </p:cBhvr>
                                    </p:animEffect>
                                  </p:childTnLst>
                                </p:cTn>
                              </p:par>
                              <p:par>
                                <p:cTn id="314" presetID="22" presetClass="entr" presetSubtype="4" fill="hold" nodeType="withEffect">
                                  <p:stCondLst>
                                    <p:cond delay="4000"/>
                                  </p:stCondLst>
                                  <p:childTnLst>
                                    <p:set>
                                      <p:cBhvr>
                                        <p:cTn id="315" dur="1" fill="hold">
                                          <p:stCondLst>
                                            <p:cond delay="0"/>
                                          </p:stCondLst>
                                        </p:cTn>
                                        <p:tgtEl>
                                          <p:spTgt spid="391"/>
                                        </p:tgtEl>
                                        <p:attrNameLst>
                                          <p:attrName>style.visibility</p:attrName>
                                        </p:attrNameLst>
                                      </p:cBhvr>
                                      <p:to>
                                        <p:strVal val="visible"/>
                                      </p:to>
                                    </p:set>
                                    <p:animEffect transition="in" filter="wipe(down)">
                                      <p:cBhvr>
                                        <p:cTn id="316" dur="750"/>
                                        <p:tgtEl>
                                          <p:spTgt spid="391"/>
                                        </p:tgtEl>
                                      </p:cBhvr>
                                    </p:animEffect>
                                  </p:childTnLst>
                                </p:cTn>
                              </p:par>
                              <p:par>
                                <p:cTn id="317" presetID="22" presetClass="entr" presetSubtype="4" fill="hold" nodeType="withEffect">
                                  <p:stCondLst>
                                    <p:cond delay="4000"/>
                                  </p:stCondLst>
                                  <p:childTnLst>
                                    <p:set>
                                      <p:cBhvr>
                                        <p:cTn id="318" dur="1" fill="hold">
                                          <p:stCondLst>
                                            <p:cond delay="0"/>
                                          </p:stCondLst>
                                        </p:cTn>
                                        <p:tgtEl>
                                          <p:spTgt spid="388"/>
                                        </p:tgtEl>
                                        <p:attrNameLst>
                                          <p:attrName>style.visibility</p:attrName>
                                        </p:attrNameLst>
                                      </p:cBhvr>
                                      <p:to>
                                        <p:strVal val="visible"/>
                                      </p:to>
                                    </p:set>
                                    <p:animEffect transition="in" filter="wipe(down)">
                                      <p:cBhvr>
                                        <p:cTn id="319" dur="750"/>
                                        <p:tgtEl>
                                          <p:spTgt spid="388"/>
                                        </p:tgtEl>
                                      </p:cBhvr>
                                    </p:animEffect>
                                  </p:childTnLst>
                                </p:cTn>
                              </p:par>
                              <p:par>
                                <p:cTn id="320" presetID="22" presetClass="entr" presetSubtype="4" fill="hold" nodeType="withEffect">
                                  <p:stCondLst>
                                    <p:cond delay="4750"/>
                                  </p:stCondLst>
                                  <p:childTnLst>
                                    <p:set>
                                      <p:cBhvr>
                                        <p:cTn id="321" dur="1" fill="hold">
                                          <p:stCondLst>
                                            <p:cond delay="0"/>
                                          </p:stCondLst>
                                        </p:cTn>
                                        <p:tgtEl>
                                          <p:spTgt spid="402"/>
                                        </p:tgtEl>
                                        <p:attrNameLst>
                                          <p:attrName>style.visibility</p:attrName>
                                        </p:attrNameLst>
                                      </p:cBhvr>
                                      <p:to>
                                        <p:strVal val="visible"/>
                                      </p:to>
                                    </p:set>
                                    <p:animEffect transition="in" filter="wipe(down)">
                                      <p:cBhvr>
                                        <p:cTn id="322" dur="750"/>
                                        <p:tgtEl>
                                          <p:spTgt spid="402"/>
                                        </p:tgtEl>
                                      </p:cBhvr>
                                    </p:animEffect>
                                  </p:childTnLst>
                                </p:cTn>
                              </p:par>
                              <p:par>
                                <p:cTn id="323" presetID="1" presetClass="exit" presetSubtype="0" fill="hold" grpId="1" nodeType="withEffect">
                                  <p:stCondLst>
                                    <p:cond delay="5500"/>
                                  </p:stCondLst>
                                  <p:childTnLst>
                                    <p:set>
                                      <p:cBhvr>
                                        <p:cTn id="324" dur="1" fill="hold">
                                          <p:stCondLst>
                                            <p:cond delay="0"/>
                                          </p:stCondLst>
                                        </p:cTn>
                                        <p:tgtEl>
                                          <p:spTgt spid="349"/>
                                        </p:tgtEl>
                                        <p:attrNameLst>
                                          <p:attrName>style.visibility</p:attrName>
                                        </p:attrNameLst>
                                      </p:cBhvr>
                                      <p:to>
                                        <p:strVal val="hidden"/>
                                      </p:to>
                                    </p:set>
                                  </p:childTnLst>
                                </p:cTn>
                              </p:par>
                              <p:par>
                                <p:cTn id="325" presetID="1" presetClass="exit" presetSubtype="0" fill="hold" nodeType="withEffect">
                                  <p:stCondLst>
                                    <p:cond delay="5500"/>
                                  </p:stCondLst>
                                  <p:childTnLst>
                                    <p:set>
                                      <p:cBhvr>
                                        <p:cTn id="326" dur="1" fill="hold">
                                          <p:stCondLst>
                                            <p:cond delay="0"/>
                                          </p:stCondLst>
                                        </p:cTn>
                                        <p:tgtEl>
                                          <p:spTgt spid="350"/>
                                        </p:tgtEl>
                                        <p:attrNameLst>
                                          <p:attrName>style.visibility</p:attrName>
                                        </p:attrNameLst>
                                      </p:cBhvr>
                                      <p:to>
                                        <p:strVal val="hidden"/>
                                      </p:to>
                                    </p:set>
                                  </p:childTnLst>
                                </p:cTn>
                              </p:par>
                              <p:par>
                                <p:cTn id="327" presetID="1" presetClass="exit" presetSubtype="0" fill="hold" nodeType="withEffect">
                                  <p:stCondLst>
                                    <p:cond delay="5500"/>
                                  </p:stCondLst>
                                  <p:childTnLst>
                                    <p:set>
                                      <p:cBhvr>
                                        <p:cTn id="328" dur="1" fill="hold">
                                          <p:stCondLst>
                                            <p:cond delay="0"/>
                                          </p:stCondLst>
                                        </p:cTn>
                                        <p:tgtEl>
                                          <p:spTgt spid="378"/>
                                        </p:tgtEl>
                                        <p:attrNameLst>
                                          <p:attrName>style.visibility</p:attrName>
                                        </p:attrNameLst>
                                      </p:cBhvr>
                                      <p:to>
                                        <p:strVal val="hidden"/>
                                      </p:to>
                                    </p:set>
                                  </p:childTnLst>
                                </p:cTn>
                              </p:par>
                              <p:par>
                                <p:cTn id="329" presetID="1" presetClass="exit" presetSubtype="0" fill="hold" nodeType="withEffect">
                                  <p:stCondLst>
                                    <p:cond delay="5500"/>
                                  </p:stCondLst>
                                  <p:childTnLst>
                                    <p:set>
                                      <p:cBhvr>
                                        <p:cTn id="330" dur="1" fill="hold">
                                          <p:stCondLst>
                                            <p:cond delay="0"/>
                                          </p:stCondLst>
                                        </p:cTn>
                                        <p:tgtEl>
                                          <p:spTgt spid="409"/>
                                        </p:tgtEl>
                                        <p:attrNameLst>
                                          <p:attrName>style.visibility</p:attrName>
                                        </p:attrNameLst>
                                      </p:cBhvr>
                                      <p:to>
                                        <p:strVal val="hidden"/>
                                      </p:to>
                                    </p:set>
                                  </p:childTnLst>
                                </p:cTn>
                              </p:par>
                              <p:par>
                                <p:cTn id="331" presetID="1" presetClass="exit" presetSubtype="0" fill="hold" nodeType="withEffect">
                                  <p:stCondLst>
                                    <p:cond delay="5500"/>
                                  </p:stCondLst>
                                  <p:childTnLst>
                                    <p:set>
                                      <p:cBhvr>
                                        <p:cTn id="332" dur="1" fill="hold">
                                          <p:stCondLst>
                                            <p:cond delay="0"/>
                                          </p:stCondLst>
                                        </p:cTn>
                                        <p:tgtEl>
                                          <p:spTgt spid="406"/>
                                        </p:tgtEl>
                                        <p:attrNameLst>
                                          <p:attrName>style.visibility</p:attrName>
                                        </p:attrNameLst>
                                      </p:cBhvr>
                                      <p:to>
                                        <p:strVal val="hidden"/>
                                      </p:to>
                                    </p:set>
                                  </p:childTnLst>
                                </p:cTn>
                              </p:par>
                              <p:par>
                                <p:cTn id="333" presetID="1" presetClass="exit" presetSubtype="0" fill="hold" nodeType="withEffect">
                                  <p:stCondLst>
                                    <p:cond delay="5500"/>
                                  </p:stCondLst>
                                  <p:childTnLst>
                                    <p:set>
                                      <p:cBhvr>
                                        <p:cTn id="334" dur="1" fill="hold">
                                          <p:stCondLst>
                                            <p:cond delay="0"/>
                                          </p:stCondLst>
                                        </p:cTn>
                                        <p:tgtEl>
                                          <p:spTgt spid="410"/>
                                        </p:tgtEl>
                                        <p:attrNameLst>
                                          <p:attrName>style.visibility</p:attrName>
                                        </p:attrNameLst>
                                      </p:cBhvr>
                                      <p:to>
                                        <p:strVal val="hidden"/>
                                      </p:to>
                                    </p:set>
                                  </p:childTnLst>
                                </p:cTn>
                              </p:par>
                              <p:par>
                                <p:cTn id="335" presetID="1" presetClass="exit" presetSubtype="0" fill="hold" nodeType="withEffect">
                                  <p:stCondLst>
                                    <p:cond delay="5500"/>
                                  </p:stCondLst>
                                  <p:childTnLst>
                                    <p:set>
                                      <p:cBhvr>
                                        <p:cTn id="336" dur="1" fill="hold">
                                          <p:stCondLst>
                                            <p:cond delay="0"/>
                                          </p:stCondLst>
                                        </p:cTn>
                                        <p:tgtEl>
                                          <p:spTgt spid="404"/>
                                        </p:tgtEl>
                                        <p:attrNameLst>
                                          <p:attrName>style.visibility</p:attrName>
                                        </p:attrNameLst>
                                      </p:cBhvr>
                                      <p:to>
                                        <p:strVal val="hidden"/>
                                      </p:to>
                                    </p:set>
                                  </p:childTnLst>
                                </p:cTn>
                              </p:par>
                              <p:par>
                                <p:cTn id="337" presetID="1" presetClass="exit" presetSubtype="0" fill="hold" nodeType="withEffect">
                                  <p:stCondLst>
                                    <p:cond delay="5500"/>
                                  </p:stCondLst>
                                  <p:childTnLst>
                                    <p:set>
                                      <p:cBhvr>
                                        <p:cTn id="338" dur="1" fill="hold">
                                          <p:stCondLst>
                                            <p:cond delay="0"/>
                                          </p:stCondLst>
                                        </p:cTn>
                                        <p:tgtEl>
                                          <p:spTgt spid="403"/>
                                        </p:tgtEl>
                                        <p:attrNameLst>
                                          <p:attrName>style.visibility</p:attrName>
                                        </p:attrNameLst>
                                      </p:cBhvr>
                                      <p:to>
                                        <p:strVal val="hidden"/>
                                      </p:to>
                                    </p:set>
                                  </p:childTnLst>
                                </p:cTn>
                              </p:par>
                              <p:par>
                                <p:cTn id="339" presetID="1" presetClass="exit" presetSubtype="0" fill="hold" nodeType="withEffect">
                                  <p:stCondLst>
                                    <p:cond delay="5500"/>
                                  </p:stCondLst>
                                  <p:childTnLst>
                                    <p:set>
                                      <p:cBhvr>
                                        <p:cTn id="340" dur="1" fill="hold">
                                          <p:stCondLst>
                                            <p:cond delay="0"/>
                                          </p:stCondLst>
                                        </p:cTn>
                                        <p:tgtEl>
                                          <p:spTgt spid="401"/>
                                        </p:tgtEl>
                                        <p:attrNameLst>
                                          <p:attrName>style.visibility</p:attrName>
                                        </p:attrNameLst>
                                      </p:cBhvr>
                                      <p:to>
                                        <p:strVal val="hidden"/>
                                      </p:to>
                                    </p:set>
                                  </p:childTnLst>
                                </p:cTn>
                              </p:par>
                              <p:par>
                                <p:cTn id="341" presetID="1" presetClass="exit" presetSubtype="0" fill="hold" nodeType="withEffect">
                                  <p:stCondLst>
                                    <p:cond delay="5500"/>
                                  </p:stCondLst>
                                  <p:childTnLst>
                                    <p:set>
                                      <p:cBhvr>
                                        <p:cTn id="342" dur="1" fill="hold">
                                          <p:stCondLst>
                                            <p:cond delay="0"/>
                                          </p:stCondLst>
                                        </p:cTn>
                                        <p:tgtEl>
                                          <p:spTgt spid="394"/>
                                        </p:tgtEl>
                                        <p:attrNameLst>
                                          <p:attrName>style.visibility</p:attrName>
                                        </p:attrNameLst>
                                      </p:cBhvr>
                                      <p:to>
                                        <p:strVal val="hidden"/>
                                      </p:to>
                                    </p:set>
                                  </p:childTnLst>
                                </p:cTn>
                              </p:par>
                              <p:par>
                                <p:cTn id="343" presetID="1" presetClass="exit" presetSubtype="0" fill="hold" nodeType="withEffect">
                                  <p:stCondLst>
                                    <p:cond delay="5500"/>
                                  </p:stCondLst>
                                  <p:childTnLst>
                                    <p:set>
                                      <p:cBhvr>
                                        <p:cTn id="344" dur="1" fill="hold">
                                          <p:stCondLst>
                                            <p:cond delay="0"/>
                                          </p:stCondLst>
                                        </p:cTn>
                                        <p:tgtEl>
                                          <p:spTgt spid="393"/>
                                        </p:tgtEl>
                                        <p:attrNameLst>
                                          <p:attrName>style.visibility</p:attrName>
                                        </p:attrNameLst>
                                      </p:cBhvr>
                                      <p:to>
                                        <p:strVal val="hidden"/>
                                      </p:to>
                                    </p:set>
                                  </p:childTnLst>
                                </p:cTn>
                              </p:par>
                              <p:par>
                                <p:cTn id="345" presetID="1" presetClass="exit" presetSubtype="0" fill="hold" nodeType="withEffect">
                                  <p:stCondLst>
                                    <p:cond delay="5500"/>
                                  </p:stCondLst>
                                  <p:childTnLst>
                                    <p:set>
                                      <p:cBhvr>
                                        <p:cTn id="346" dur="1" fill="hold">
                                          <p:stCondLst>
                                            <p:cond delay="0"/>
                                          </p:stCondLst>
                                        </p:cTn>
                                        <p:tgtEl>
                                          <p:spTgt spid="392"/>
                                        </p:tgtEl>
                                        <p:attrNameLst>
                                          <p:attrName>style.visibility</p:attrName>
                                        </p:attrNameLst>
                                      </p:cBhvr>
                                      <p:to>
                                        <p:strVal val="hidden"/>
                                      </p:to>
                                    </p:set>
                                  </p:childTnLst>
                                </p:cTn>
                              </p:par>
                              <p:par>
                                <p:cTn id="347" presetID="1" presetClass="exit" presetSubtype="0" fill="hold" nodeType="withEffect">
                                  <p:stCondLst>
                                    <p:cond delay="5500"/>
                                  </p:stCondLst>
                                  <p:childTnLst>
                                    <p:set>
                                      <p:cBhvr>
                                        <p:cTn id="348" dur="1" fill="hold">
                                          <p:stCondLst>
                                            <p:cond delay="0"/>
                                          </p:stCondLst>
                                        </p:cTn>
                                        <p:tgtEl>
                                          <p:spTgt spid="389"/>
                                        </p:tgtEl>
                                        <p:attrNameLst>
                                          <p:attrName>style.visibility</p:attrName>
                                        </p:attrNameLst>
                                      </p:cBhvr>
                                      <p:to>
                                        <p:strVal val="hidden"/>
                                      </p:to>
                                    </p:set>
                                  </p:childTnLst>
                                </p:cTn>
                              </p:par>
                              <p:par>
                                <p:cTn id="349" presetID="1" presetClass="exit" presetSubtype="0" fill="hold" nodeType="withEffect">
                                  <p:stCondLst>
                                    <p:cond delay="5500"/>
                                  </p:stCondLst>
                                  <p:childTnLst>
                                    <p:set>
                                      <p:cBhvr>
                                        <p:cTn id="350" dur="1" fill="hold">
                                          <p:stCondLst>
                                            <p:cond delay="0"/>
                                          </p:stCondLst>
                                        </p:cTn>
                                        <p:tgtEl>
                                          <p:spTgt spid="395"/>
                                        </p:tgtEl>
                                        <p:attrNameLst>
                                          <p:attrName>style.visibility</p:attrName>
                                        </p:attrNameLst>
                                      </p:cBhvr>
                                      <p:to>
                                        <p:strVal val="hidden"/>
                                      </p:to>
                                    </p:set>
                                  </p:childTnLst>
                                </p:cTn>
                              </p:par>
                              <p:par>
                                <p:cTn id="351" presetID="1" presetClass="exit" presetSubtype="0" fill="hold" nodeType="withEffect">
                                  <p:stCondLst>
                                    <p:cond delay="5500"/>
                                  </p:stCondLst>
                                  <p:childTnLst>
                                    <p:set>
                                      <p:cBhvr>
                                        <p:cTn id="352" dur="1" fill="hold">
                                          <p:stCondLst>
                                            <p:cond delay="0"/>
                                          </p:stCondLst>
                                        </p:cTn>
                                        <p:tgtEl>
                                          <p:spTgt spid="396"/>
                                        </p:tgtEl>
                                        <p:attrNameLst>
                                          <p:attrName>style.visibility</p:attrName>
                                        </p:attrNameLst>
                                      </p:cBhvr>
                                      <p:to>
                                        <p:strVal val="hidden"/>
                                      </p:to>
                                    </p:set>
                                  </p:childTnLst>
                                </p:cTn>
                              </p:par>
                              <p:par>
                                <p:cTn id="353" presetID="1" presetClass="exit" presetSubtype="0" fill="hold" nodeType="withEffect">
                                  <p:stCondLst>
                                    <p:cond delay="5500"/>
                                  </p:stCondLst>
                                  <p:childTnLst>
                                    <p:set>
                                      <p:cBhvr>
                                        <p:cTn id="354" dur="1" fill="hold">
                                          <p:stCondLst>
                                            <p:cond delay="0"/>
                                          </p:stCondLst>
                                        </p:cTn>
                                        <p:tgtEl>
                                          <p:spTgt spid="398"/>
                                        </p:tgtEl>
                                        <p:attrNameLst>
                                          <p:attrName>style.visibility</p:attrName>
                                        </p:attrNameLst>
                                      </p:cBhvr>
                                      <p:to>
                                        <p:strVal val="hidden"/>
                                      </p:to>
                                    </p:set>
                                  </p:childTnLst>
                                </p:cTn>
                              </p:par>
                              <p:par>
                                <p:cTn id="355" presetID="1" presetClass="exit" presetSubtype="0" fill="hold" nodeType="withEffect">
                                  <p:stCondLst>
                                    <p:cond delay="5500"/>
                                  </p:stCondLst>
                                  <p:childTnLst>
                                    <p:set>
                                      <p:cBhvr>
                                        <p:cTn id="356" dur="1" fill="hold">
                                          <p:stCondLst>
                                            <p:cond delay="0"/>
                                          </p:stCondLst>
                                        </p:cTn>
                                        <p:tgtEl>
                                          <p:spTgt spid="399"/>
                                        </p:tgtEl>
                                        <p:attrNameLst>
                                          <p:attrName>style.visibility</p:attrName>
                                        </p:attrNameLst>
                                      </p:cBhvr>
                                      <p:to>
                                        <p:strVal val="hidden"/>
                                      </p:to>
                                    </p:set>
                                  </p:childTnLst>
                                </p:cTn>
                              </p:par>
                              <p:par>
                                <p:cTn id="357" presetID="1" presetClass="exit" presetSubtype="0" fill="hold" nodeType="withEffect">
                                  <p:stCondLst>
                                    <p:cond delay="5500"/>
                                  </p:stCondLst>
                                  <p:childTnLst>
                                    <p:set>
                                      <p:cBhvr>
                                        <p:cTn id="358" dur="1" fill="hold">
                                          <p:stCondLst>
                                            <p:cond delay="0"/>
                                          </p:stCondLst>
                                        </p:cTn>
                                        <p:tgtEl>
                                          <p:spTgt spid="397"/>
                                        </p:tgtEl>
                                        <p:attrNameLst>
                                          <p:attrName>style.visibility</p:attrName>
                                        </p:attrNameLst>
                                      </p:cBhvr>
                                      <p:to>
                                        <p:strVal val="hidden"/>
                                      </p:to>
                                    </p:set>
                                  </p:childTnLst>
                                </p:cTn>
                              </p:par>
                              <p:par>
                                <p:cTn id="359" presetID="1" presetClass="exit" presetSubtype="0" fill="hold" nodeType="withEffect">
                                  <p:stCondLst>
                                    <p:cond delay="5500"/>
                                  </p:stCondLst>
                                  <p:childTnLst>
                                    <p:set>
                                      <p:cBhvr>
                                        <p:cTn id="360" dur="1" fill="hold">
                                          <p:stCondLst>
                                            <p:cond delay="0"/>
                                          </p:stCondLst>
                                        </p:cTn>
                                        <p:tgtEl>
                                          <p:spTgt spid="407"/>
                                        </p:tgtEl>
                                        <p:attrNameLst>
                                          <p:attrName>style.visibility</p:attrName>
                                        </p:attrNameLst>
                                      </p:cBhvr>
                                      <p:to>
                                        <p:strVal val="hidden"/>
                                      </p:to>
                                    </p:set>
                                  </p:childTnLst>
                                </p:cTn>
                              </p:par>
                              <p:par>
                                <p:cTn id="361" presetID="1" presetClass="exit" presetSubtype="0" fill="hold" nodeType="withEffect">
                                  <p:stCondLst>
                                    <p:cond delay="5500"/>
                                  </p:stCondLst>
                                  <p:childTnLst>
                                    <p:set>
                                      <p:cBhvr>
                                        <p:cTn id="362" dur="1" fill="hold">
                                          <p:stCondLst>
                                            <p:cond delay="0"/>
                                          </p:stCondLst>
                                        </p:cTn>
                                        <p:tgtEl>
                                          <p:spTgt spid="408"/>
                                        </p:tgtEl>
                                        <p:attrNameLst>
                                          <p:attrName>style.visibility</p:attrName>
                                        </p:attrNameLst>
                                      </p:cBhvr>
                                      <p:to>
                                        <p:strVal val="hidden"/>
                                      </p:to>
                                    </p:set>
                                  </p:childTnLst>
                                </p:cTn>
                              </p:par>
                              <p:par>
                                <p:cTn id="363" presetID="1" presetClass="exit" presetSubtype="0" fill="hold" nodeType="withEffect">
                                  <p:stCondLst>
                                    <p:cond delay="5500"/>
                                  </p:stCondLst>
                                  <p:childTnLst>
                                    <p:set>
                                      <p:cBhvr>
                                        <p:cTn id="364" dur="1" fill="hold">
                                          <p:stCondLst>
                                            <p:cond delay="0"/>
                                          </p:stCondLst>
                                        </p:cTn>
                                        <p:tgtEl>
                                          <p:spTgt spid="382"/>
                                        </p:tgtEl>
                                        <p:attrNameLst>
                                          <p:attrName>style.visibility</p:attrName>
                                        </p:attrNameLst>
                                      </p:cBhvr>
                                      <p:to>
                                        <p:strVal val="hidden"/>
                                      </p:to>
                                    </p:set>
                                  </p:childTnLst>
                                </p:cTn>
                              </p:par>
                              <p:par>
                                <p:cTn id="365" presetID="1" presetClass="exit" presetSubtype="0" fill="hold" nodeType="withEffect">
                                  <p:stCondLst>
                                    <p:cond delay="5500"/>
                                  </p:stCondLst>
                                  <p:childTnLst>
                                    <p:set>
                                      <p:cBhvr>
                                        <p:cTn id="366" dur="1" fill="hold">
                                          <p:stCondLst>
                                            <p:cond delay="0"/>
                                          </p:stCondLst>
                                        </p:cTn>
                                        <p:tgtEl>
                                          <p:spTgt spid="379"/>
                                        </p:tgtEl>
                                        <p:attrNameLst>
                                          <p:attrName>style.visibility</p:attrName>
                                        </p:attrNameLst>
                                      </p:cBhvr>
                                      <p:to>
                                        <p:strVal val="hidden"/>
                                      </p:to>
                                    </p:set>
                                  </p:childTnLst>
                                </p:cTn>
                              </p:par>
                              <p:par>
                                <p:cTn id="367" presetID="1" presetClass="exit" presetSubtype="0" fill="hold" nodeType="withEffect">
                                  <p:stCondLst>
                                    <p:cond delay="5500"/>
                                  </p:stCondLst>
                                  <p:childTnLst>
                                    <p:set>
                                      <p:cBhvr>
                                        <p:cTn id="368" dur="1" fill="hold">
                                          <p:stCondLst>
                                            <p:cond delay="0"/>
                                          </p:stCondLst>
                                        </p:cTn>
                                        <p:tgtEl>
                                          <p:spTgt spid="400"/>
                                        </p:tgtEl>
                                        <p:attrNameLst>
                                          <p:attrName>style.visibility</p:attrName>
                                        </p:attrNameLst>
                                      </p:cBhvr>
                                      <p:to>
                                        <p:strVal val="hidden"/>
                                      </p:to>
                                    </p:set>
                                  </p:childTnLst>
                                </p:cTn>
                              </p:par>
                              <p:par>
                                <p:cTn id="369" presetID="1" presetClass="exit" presetSubtype="0" fill="hold" nodeType="withEffect">
                                  <p:stCondLst>
                                    <p:cond delay="5500"/>
                                  </p:stCondLst>
                                  <p:childTnLst>
                                    <p:set>
                                      <p:cBhvr>
                                        <p:cTn id="370" dur="1" fill="hold">
                                          <p:stCondLst>
                                            <p:cond delay="0"/>
                                          </p:stCondLst>
                                        </p:cTn>
                                        <p:tgtEl>
                                          <p:spTgt spid="377"/>
                                        </p:tgtEl>
                                        <p:attrNameLst>
                                          <p:attrName>style.visibility</p:attrName>
                                        </p:attrNameLst>
                                      </p:cBhvr>
                                      <p:to>
                                        <p:strVal val="hidden"/>
                                      </p:to>
                                    </p:set>
                                  </p:childTnLst>
                                </p:cTn>
                              </p:par>
                              <p:par>
                                <p:cTn id="371" presetID="1" presetClass="exit" presetSubtype="0" fill="hold" nodeType="withEffect">
                                  <p:stCondLst>
                                    <p:cond delay="5500"/>
                                  </p:stCondLst>
                                  <p:childTnLst>
                                    <p:set>
                                      <p:cBhvr>
                                        <p:cTn id="372" dur="1" fill="hold">
                                          <p:stCondLst>
                                            <p:cond delay="0"/>
                                          </p:stCondLst>
                                        </p:cTn>
                                        <p:tgtEl>
                                          <p:spTgt spid="386"/>
                                        </p:tgtEl>
                                        <p:attrNameLst>
                                          <p:attrName>style.visibility</p:attrName>
                                        </p:attrNameLst>
                                      </p:cBhvr>
                                      <p:to>
                                        <p:strVal val="hidden"/>
                                      </p:to>
                                    </p:set>
                                  </p:childTnLst>
                                </p:cTn>
                              </p:par>
                              <p:par>
                                <p:cTn id="373" presetID="1" presetClass="exit" presetSubtype="0" fill="hold" nodeType="withEffect">
                                  <p:stCondLst>
                                    <p:cond delay="5500"/>
                                  </p:stCondLst>
                                  <p:childTnLst>
                                    <p:set>
                                      <p:cBhvr>
                                        <p:cTn id="374" dur="1" fill="hold">
                                          <p:stCondLst>
                                            <p:cond delay="0"/>
                                          </p:stCondLst>
                                        </p:cTn>
                                        <p:tgtEl>
                                          <p:spTgt spid="380"/>
                                        </p:tgtEl>
                                        <p:attrNameLst>
                                          <p:attrName>style.visibility</p:attrName>
                                        </p:attrNameLst>
                                      </p:cBhvr>
                                      <p:to>
                                        <p:strVal val="hidden"/>
                                      </p:to>
                                    </p:set>
                                  </p:childTnLst>
                                </p:cTn>
                              </p:par>
                              <p:par>
                                <p:cTn id="375" presetID="1" presetClass="exit" presetSubtype="0" fill="hold" nodeType="withEffect">
                                  <p:stCondLst>
                                    <p:cond delay="5500"/>
                                  </p:stCondLst>
                                  <p:childTnLst>
                                    <p:set>
                                      <p:cBhvr>
                                        <p:cTn id="376" dur="1" fill="hold">
                                          <p:stCondLst>
                                            <p:cond delay="0"/>
                                          </p:stCondLst>
                                        </p:cTn>
                                        <p:tgtEl>
                                          <p:spTgt spid="381"/>
                                        </p:tgtEl>
                                        <p:attrNameLst>
                                          <p:attrName>style.visibility</p:attrName>
                                        </p:attrNameLst>
                                      </p:cBhvr>
                                      <p:to>
                                        <p:strVal val="hidden"/>
                                      </p:to>
                                    </p:set>
                                  </p:childTnLst>
                                </p:cTn>
                              </p:par>
                              <p:par>
                                <p:cTn id="377" presetID="1" presetClass="exit" presetSubtype="0" fill="hold" nodeType="withEffect">
                                  <p:stCondLst>
                                    <p:cond delay="5500"/>
                                  </p:stCondLst>
                                  <p:childTnLst>
                                    <p:set>
                                      <p:cBhvr>
                                        <p:cTn id="378" dur="1" fill="hold">
                                          <p:stCondLst>
                                            <p:cond delay="0"/>
                                          </p:stCondLst>
                                        </p:cTn>
                                        <p:tgtEl>
                                          <p:spTgt spid="387"/>
                                        </p:tgtEl>
                                        <p:attrNameLst>
                                          <p:attrName>style.visibility</p:attrName>
                                        </p:attrNameLst>
                                      </p:cBhvr>
                                      <p:to>
                                        <p:strVal val="hidden"/>
                                      </p:to>
                                    </p:set>
                                  </p:childTnLst>
                                </p:cTn>
                              </p:par>
                              <p:par>
                                <p:cTn id="379" presetID="1" presetClass="exit" presetSubtype="0" fill="hold" nodeType="withEffect">
                                  <p:stCondLst>
                                    <p:cond delay="5500"/>
                                  </p:stCondLst>
                                  <p:childTnLst>
                                    <p:set>
                                      <p:cBhvr>
                                        <p:cTn id="380" dur="1" fill="hold">
                                          <p:stCondLst>
                                            <p:cond delay="0"/>
                                          </p:stCondLst>
                                        </p:cTn>
                                        <p:tgtEl>
                                          <p:spTgt spid="385"/>
                                        </p:tgtEl>
                                        <p:attrNameLst>
                                          <p:attrName>style.visibility</p:attrName>
                                        </p:attrNameLst>
                                      </p:cBhvr>
                                      <p:to>
                                        <p:strVal val="hidden"/>
                                      </p:to>
                                    </p:set>
                                  </p:childTnLst>
                                </p:cTn>
                              </p:par>
                              <p:par>
                                <p:cTn id="381" presetID="1" presetClass="exit" presetSubtype="0" fill="hold" nodeType="withEffect">
                                  <p:stCondLst>
                                    <p:cond delay="5500"/>
                                  </p:stCondLst>
                                  <p:childTnLst>
                                    <p:set>
                                      <p:cBhvr>
                                        <p:cTn id="382" dur="1" fill="hold">
                                          <p:stCondLst>
                                            <p:cond delay="0"/>
                                          </p:stCondLst>
                                        </p:cTn>
                                        <p:tgtEl>
                                          <p:spTgt spid="384"/>
                                        </p:tgtEl>
                                        <p:attrNameLst>
                                          <p:attrName>style.visibility</p:attrName>
                                        </p:attrNameLst>
                                      </p:cBhvr>
                                      <p:to>
                                        <p:strVal val="hidden"/>
                                      </p:to>
                                    </p:set>
                                  </p:childTnLst>
                                </p:cTn>
                              </p:par>
                              <p:par>
                                <p:cTn id="383" presetID="1" presetClass="exit" presetSubtype="0" fill="hold" nodeType="withEffect">
                                  <p:stCondLst>
                                    <p:cond delay="5500"/>
                                  </p:stCondLst>
                                  <p:childTnLst>
                                    <p:set>
                                      <p:cBhvr>
                                        <p:cTn id="384" dur="1" fill="hold">
                                          <p:stCondLst>
                                            <p:cond delay="0"/>
                                          </p:stCondLst>
                                        </p:cTn>
                                        <p:tgtEl>
                                          <p:spTgt spid="375"/>
                                        </p:tgtEl>
                                        <p:attrNameLst>
                                          <p:attrName>style.visibility</p:attrName>
                                        </p:attrNameLst>
                                      </p:cBhvr>
                                      <p:to>
                                        <p:strVal val="hidden"/>
                                      </p:to>
                                    </p:set>
                                  </p:childTnLst>
                                </p:cTn>
                              </p:par>
                              <p:par>
                                <p:cTn id="385" presetID="1" presetClass="exit" presetSubtype="0" fill="hold" nodeType="withEffect">
                                  <p:stCondLst>
                                    <p:cond delay="5500"/>
                                  </p:stCondLst>
                                  <p:childTnLst>
                                    <p:set>
                                      <p:cBhvr>
                                        <p:cTn id="386" dur="1" fill="hold">
                                          <p:stCondLst>
                                            <p:cond delay="0"/>
                                          </p:stCondLst>
                                        </p:cTn>
                                        <p:tgtEl>
                                          <p:spTgt spid="376"/>
                                        </p:tgtEl>
                                        <p:attrNameLst>
                                          <p:attrName>style.visibility</p:attrName>
                                        </p:attrNameLst>
                                      </p:cBhvr>
                                      <p:to>
                                        <p:strVal val="hidden"/>
                                      </p:to>
                                    </p:set>
                                  </p:childTnLst>
                                </p:cTn>
                              </p:par>
                              <p:par>
                                <p:cTn id="387" presetID="1" presetClass="exit" presetSubtype="0" fill="hold" nodeType="withEffect">
                                  <p:stCondLst>
                                    <p:cond delay="5500"/>
                                  </p:stCondLst>
                                  <p:childTnLst>
                                    <p:set>
                                      <p:cBhvr>
                                        <p:cTn id="388" dur="1" fill="hold">
                                          <p:stCondLst>
                                            <p:cond delay="0"/>
                                          </p:stCondLst>
                                        </p:cTn>
                                        <p:tgtEl>
                                          <p:spTgt spid="390"/>
                                        </p:tgtEl>
                                        <p:attrNameLst>
                                          <p:attrName>style.visibility</p:attrName>
                                        </p:attrNameLst>
                                      </p:cBhvr>
                                      <p:to>
                                        <p:strVal val="hidden"/>
                                      </p:to>
                                    </p:set>
                                  </p:childTnLst>
                                </p:cTn>
                              </p:par>
                              <p:par>
                                <p:cTn id="389" presetID="1" presetClass="exit" presetSubtype="0" fill="hold" nodeType="withEffect">
                                  <p:stCondLst>
                                    <p:cond delay="5500"/>
                                  </p:stCondLst>
                                  <p:childTnLst>
                                    <p:set>
                                      <p:cBhvr>
                                        <p:cTn id="390" dur="1" fill="hold">
                                          <p:stCondLst>
                                            <p:cond delay="0"/>
                                          </p:stCondLst>
                                        </p:cTn>
                                        <p:tgtEl>
                                          <p:spTgt spid="383"/>
                                        </p:tgtEl>
                                        <p:attrNameLst>
                                          <p:attrName>style.visibility</p:attrName>
                                        </p:attrNameLst>
                                      </p:cBhvr>
                                      <p:to>
                                        <p:strVal val="hidden"/>
                                      </p:to>
                                    </p:set>
                                  </p:childTnLst>
                                </p:cTn>
                              </p:par>
                              <p:par>
                                <p:cTn id="391" presetID="1" presetClass="exit" presetSubtype="0" fill="hold" nodeType="withEffect">
                                  <p:stCondLst>
                                    <p:cond delay="5500"/>
                                  </p:stCondLst>
                                  <p:childTnLst>
                                    <p:set>
                                      <p:cBhvr>
                                        <p:cTn id="392" dur="1" fill="hold">
                                          <p:stCondLst>
                                            <p:cond delay="0"/>
                                          </p:stCondLst>
                                        </p:cTn>
                                        <p:tgtEl>
                                          <p:spTgt spid="405"/>
                                        </p:tgtEl>
                                        <p:attrNameLst>
                                          <p:attrName>style.visibility</p:attrName>
                                        </p:attrNameLst>
                                      </p:cBhvr>
                                      <p:to>
                                        <p:strVal val="hidden"/>
                                      </p:to>
                                    </p:set>
                                  </p:childTnLst>
                                </p:cTn>
                              </p:par>
                              <p:par>
                                <p:cTn id="393" presetID="1" presetClass="exit" presetSubtype="0" fill="hold" nodeType="withEffect">
                                  <p:stCondLst>
                                    <p:cond delay="5500"/>
                                  </p:stCondLst>
                                  <p:childTnLst>
                                    <p:set>
                                      <p:cBhvr>
                                        <p:cTn id="394" dur="1" fill="hold">
                                          <p:stCondLst>
                                            <p:cond delay="0"/>
                                          </p:stCondLst>
                                        </p:cTn>
                                        <p:tgtEl>
                                          <p:spTgt spid="391"/>
                                        </p:tgtEl>
                                        <p:attrNameLst>
                                          <p:attrName>style.visibility</p:attrName>
                                        </p:attrNameLst>
                                      </p:cBhvr>
                                      <p:to>
                                        <p:strVal val="hidden"/>
                                      </p:to>
                                    </p:set>
                                  </p:childTnLst>
                                </p:cTn>
                              </p:par>
                              <p:par>
                                <p:cTn id="395" presetID="1" presetClass="exit" presetSubtype="0" fill="hold" nodeType="withEffect">
                                  <p:stCondLst>
                                    <p:cond delay="5500"/>
                                  </p:stCondLst>
                                  <p:childTnLst>
                                    <p:set>
                                      <p:cBhvr>
                                        <p:cTn id="396" dur="1" fill="hold">
                                          <p:stCondLst>
                                            <p:cond delay="0"/>
                                          </p:stCondLst>
                                        </p:cTn>
                                        <p:tgtEl>
                                          <p:spTgt spid="388"/>
                                        </p:tgtEl>
                                        <p:attrNameLst>
                                          <p:attrName>style.visibility</p:attrName>
                                        </p:attrNameLst>
                                      </p:cBhvr>
                                      <p:to>
                                        <p:strVal val="hidden"/>
                                      </p:to>
                                    </p:set>
                                  </p:childTnLst>
                                </p:cTn>
                              </p:par>
                              <p:par>
                                <p:cTn id="397" presetID="1" presetClass="exit" presetSubtype="0" fill="hold" nodeType="withEffect">
                                  <p:stCondLst>
                                    <p:cond delay="5500"/>
                                  </p:stCondLst>
                                  <p:childTnLst>
                                    <p:set>
                                      <p:cBhvr>
                                        <p:cTn id="398" dur="1" fill="hold">
                                          <p:stCondLst>
                                            <p:cond delay="0"/>
                                          </p:stCondLst>
                                        </p:cTn>
                                        <p:tgtEl>
                                          <p:spTgt spid="402"/>
                                        </p:tgtEl>
                                        <p:attrNameLst>
                                          <p:attrName>style.visibility</p:attrName>
                                        </p:attrNameLst>
                                      </p:cBhvr>
                                      <p:to>
                                        <p:strVal val="hidden"/>
                                      </p:to>
                                    </p:set>
                                  </p:childTnLst>
                                </p:cTn>
                              </p:par>
                              <p:par>
                                <p:cTn id="399" presetID="1" presetClass="entr" presetSubtype="0" fill="hold" nodeType="withEffect">
                                  <p:stCondLst>
                                    <p:cond delay="5500"/>
                                  </p:stCondLst>
                                  <p:childTnLst>
                                    <p:set>
                                      <p:cBhvr>
                                        <p:cTn id="400" dur="1" fill="hold">
                                          <p:stCondLst>
                                            <p:cond delay="0"/>
                                          </p:stCondLst>
                                        </p:cTn>
                                        <p:tgtEl>
                                          <p:spTgt spid="411"/>
                                        </p:tgtEl>
                                        <p:attrNameLst>
                                          <p:attrName>style.visibility</p:attrName>
                                        </p:attrNameLst>
                                      </p:cBhvr>
                                      <p:to>
                                        <p:strVal val="visible"/>
                                      </p:to>
                                    </p:set>
                                  </p:childTnLst>
                                </p:cTn>
                              </p:par>
                              <p:par>
                                <p:cTn id="401" presetID="8" presetClass="emph" presetSubtype="0" fill="hold" nodeType="withEffect">
                                  <p:stCondLst>
                                    <p:cond delay="5500"/>
                                  </p:stCondLst>
                                  <p:childTnLst>
                                    <p:animRot by="21600000">
                                      <p:cBhvr>
                                        <p:cTn id="402" dur="10000" fill="hold"/>
                                        <p:tgtEl>
                                          <p:spTgt spid="411"/>
                                        </p:tgtEl>
                                        <p:attrNameLst>
                                          <p:attrName>r</p:attrName>
                                        </p:attrNameLst>
                                      </p:cBhvr>
                                    </p:animRot>
                                  </p:childTnLst>
                                </p:cTn>
                              </p:par>
                              <p:par>
                                <p:cTn id="403" presetID="53" presetClass="entr" presetSubtype="16" fill="hold" nodeType="withEffect">
                                  <p:stCondLst>
                                    <p:cond delay="7000"/>
                                  </p:stCondLst>
                                  <p:childTnLst>
                                    <p:set>
                                      <p:cBhvr>
                                        <p:cTn id="404" dur="1" fill="hold">
                                          <p:stCondLst>
                                            <p:cond delay="0"/>
                                          </p:stCondLst>
                                        </p:cTn>
                                        <p:tgtEl>
                                          <p:spTgt spid="348"/>
                                        </p:tgtEl>
                                        <p:attrNameLst>
                                          <p:attrName>style.visibility</p:attrName>
                                        </p:attrNameLst>
                                      </p:cBhvr>
                                      <p:to>
                                        <p:strVal val="visible"/>
                                      </p:to>
                                    </p:set>
                                    <p:anim calcmode="lin" valueType="num">
                                      <p:cBhvr>
                                        <p:cTn id="405" dur="2500" fill="hold"/>
                                        <p:tgtEl>
                                          <p:spTgt spid="348"/>
                                        </p:tgtEl>
                                        <p:attrNameLst>
                                          <p:attrName>ppt_w</p:attrName>
                                        </p:attrNameLst>
                                      </p:cBhvr>
                                      <p:tavLst>
                                        <p:tav tm="0">
                                          <p:val>
                                            <p:fltVal val="0"/>
                                          </p:val>
                                        </p:tav>
                                        <p:tav tm="100000">
                                          <p:val>
                                            <p:strVal val="#ppt_w"/>
                                          </p:val>
                                        </p:tav>
                                      </p:tavLst>
                                    </p:anim>
                                    <p:anim calcmode="lin" valueType="num">
                                      <p:cBhvr>
                                        <p:cTn id="406" dur="2500" fill="hold"/>
                                        <p:tgtEl>
                                          <p:spTgt spid="348"/>
                                        </p:tgtEl>
                                        <p:attrNameLst>
                                          <p:attrName>ppt_h</p:attrName>
                                        </p:attrNameLst>
                                      </p:cBhvr>
                                      <p:tavLst>
                                        <p:tav tm="0">
                                          <p:val>
                                            <p:fltVal val="0"/>
                                          </p:val>
                                        </p:tav>
                                        <p:tav tm="100000">
                                          <p:val>
                                            <p:strVal val="#ppt_h"/>
                                          </p:val>
                                        </p:tav>
                                      </p:tavLst>
                                    </p:anim>
                                    <p:animEffect transition="in" filter="fade">
                                      <p:cBhvr>
                                        <p:cTn id="407" dur="2500"/>
                                        <p:tgtEl>
                                          <p:spTgt spid="348"/>
                                        </p:tgtEl>
                                      </p:cBhvr>
                                    </p:animEffect>
                                  </p:childTnLst>
                                </p:cTn>
                              </p:par>
                              <p:par>
                                <p:cTn id="408" presetID="8" presetClass="emph" presetSubtype="0" fill="hold" nodeType="withEffect">
                                  <p:stCondLst>
                                    <p:cond delay="7000"/>
                                  </p:stCondLst>
                                  <p:childTnLst>
                                    <p:animRot by="-21600000">
                                      <p:cBhvr>
                                        <p:cTn id="409" dur="8500" fill="hold"/>
                                        <p:tgtEl>
                                          <p:spTgt spid="348"/>
                                        </p:tgtEl>
                                        <p:attrNameLst>
                                          <p:attrName>r</p:attrName>
                                        </p:attrNameLst>
                                      </p:cBhvr>
                                    </p:animRot>
                                  </p:childTnLst>
                                </p:cTn>
                              </p:par>
                              <p:par>
                                <p:cTn id="410" presetID="22" presetClass="entr" presetSubtype="2" fill="hold" grpId="0" nodeType="withEffect">
                                  <p:stCondLst>
                                    <p:cond delay="10500"/>
                                  </p:stCondLst>
                                  <p:childTnLst>
                                    <p:set>
                                      <p:cBhvr>
                                        <p:cTn id="411" dur="1" fill="hold">
                                          <p:stCondLst>
                                            <p:cond delay="0"/>
                                          </p:stCondLst>
                                        </p:cTn>
                                        <p:tgtEl>
                                          <p:spTgt spid="474"/>
                                        </p:tgtEl>
                                        <p:attrNameLst>
                                          <p:attrName>style.visibility</p:attrName>
                                        </p:attrNameLst>
                                      </p:cBhvr>
                                      <p:to>
                                        <p:strVal val="visible"/>
                                      </p:to>
                                    </p:set>
                                    <p:animEffect transition="in" filter="wipe(right)">
                                      <p:cBhvr>
                                        <p:cTn id="412" dur="1000"/>
                                        <p:tgtEl>
                                          <p:spTgt spid="474"/>
                                        </p:tgtEl>
                                      </p:cBhvr>
                                    </p:animEffect>
                                  </p:childTnLst>
                                </p:cTn>
                              </p:par>
                              <p:par>
                                <p:cTn id="413" presetID="2" presetClass="entr" presetSubtype="2" fill="hold" grpId="0" nodeType="withEffect">
                                  <p:stCondLst>
                                    <p:cond delay="11750"/>
                                  </p:stCondLst>
                                  <p:childTnLst>
                                    <p:set>
                                      <p:cBhvr>
                                        <p:cTn id="414" dur="1" fill="hold">
                                          <p:stCondLst>
                                            <p:cond delay="0"/>
                                          </p:stCondLst>
                                        </p:cTn>
                                        <p:tgtEl>
                                          <p:spTgt spid="475"/>
                                        </p:tgtEl>
                                        <p:attrNameLst>
                                          <p:attrName>style.visibility</p:attrName>
                                        </p:attrNameLst>
                                      </p:cBhvr>
                                      <p:to>
                                        <p:strVal val="visible"/>
                                      </p:to>
                                    </p:set>
                                    <p:anim calcmode="lin" valueType="num">
                                      <p:cBhvr additive="base">
                                        <p:cTn id="415" dur="1000" fill="hold"/>
                                        <p:tgtEl>
                                          <p:spTgt spid="475"/>
                                        </p:tgtEl>
                                        <p:attrNameLst>
                                          <p:attrName>ppt_x</p:attrName>
                                        </p:attrNameLst>
                                      </p:cBhvr>
                                      <p:tavLst>
                                        <p:tav tm="0">
                                          <p:val>
                                            <p:strVal val="1+#ppt_w/2"/>
                                          </p:val>
                                        </p:tav>
                                        <p:tav tm="100000">
                                          <p:val>
                                            <p:strVal val="#ppt_x"/>
                                          </p:val>
                                        </p:tav>
                                      </p:tavLst>
                                    </p:anim>
                                    <p:anim calcmode="lin" valueType="num">
                                      <p:cBhvr additive="base">
                                        <p:cTn id="416" dur="1000" fill="hold"/>
                                        <p:tgtEl>
                                          <p:spTgt spid="475"/>
                                        </p:tgtEl>
                                        <p:attrNameLst>
                                          <p:attrName>ppt_y</p:attrName>
                                        </p:attrNameLst>
                                      </p:cBhvr>
                                      <p:tavLst>
                                        <p:tav tm="0">
                                          <p:val>
                                            <p:strVal val="#ppt_y"/>
                                          </p:val>
                                        </p:tav>
                                        <p:tav tm="100000">
                                          <p:val>
                                            <p:strVal val="#ppt_y"/>
                                          </p:val>
                                        </p:tav>
                                      </p:tavLst>
                                    </p:anim>
                                  </p:childTnLst>
                                </p:cTn>
                              </p:par>
                              <p:par>
                                <p:cTn id="417" presetID="2" presetClass="entr" presetSubtype="9" fill="hold" grpId="0" nodeType="withEffect">
                                  <p:stCondLst>
                                    <p:cond delay="13250"/>
                                  </p:stCondLst>
                                  <p:childTnLst>
                                    <p:set>
                                      <p:cBhvr>
                                        <p:cTn id="418" dur="1" fill="hold">
                                          <p:stCondLst>
                                            <p:cond delay="0"/>
                                          </p:stCondLst>
                                        </p:cTn>
                                        <p:tgtEl>
                                          <p:spTgt spid="482"/>
                                        </p:tgtEl>
                                        <p:attrNameLst>
                                          <p:attrName>style.visibility</p:attrName>
                                        </p:attrNameLst>
                                      </p:cBhvr>
                                      <p:to>
                                        <p:strVal val="visible"/>
                                      </p:to>
                                    </p:set>
                                    <p:anim calcmode="lin" valueType="num">
                                      <p:cBhvr additive="base">
                                        <p:cTn id="419" dur="1000" fill="hold"/>
                                        <p:tgtEl>
                                          <p:spTgt spid="482"/>
                                        </p:tgtEl>
                                        <p:attrNameLst>
                                          <p:attrName>ppt_x</p:attrName>
                                        </p:attrNameLst>
                                      </p:cBhvr>
                                      <p:tavLst>
                                        <p:tav tm="0">
                                          <p:val>
                                            <p:strVal val="0-#ppt_w/2"/>
                                          </p:val>
                                        </p:tav>
                                        <p:tav tm="100000">
                                          <p:val>
                                            <p:strVal val="#ppt_x"/>
                                          </p:val>
                                        </p:tav>
                                      </p:tavLst>
                                    </p:anim>
                                    <p:anim calcmode="lin" valueType="num">
                                      <p:cBhvr additive="base">
                                        <p:cTn id="420" dur="1000" fill="hold"/>
                                        <p:tgtEl>
                                          <p:spTgt spid="482"/>
                                        </p:tgtEl>
                                        <p:attrNameLst>
                                          <p:attrName>ppt_y</p:attrName>
                                        </p:attrNameLst>
                                      </p:cBhvr>
                                      <p:tavLst>
                                        <p:tav tm="0">
                                          <p:val>
                                            <p:strVal val="0-#ppt_h/2"/>
                                          </p:val>
                                        </p:tav>
                                        <p:tav tm="100000">
                                          <p:val>
                                            <p:strVal val="#ppt_y"/>
                                          </p:val>
                                        </p:tav>
                                      </p:tavLst>
                                    </p:anim>
                                  </p:childTnLst>
                                </p:cTn>
                              </p:par>
                              <p:par>
                                <p:cTn id="421" presetID="2" presetClass="entr" presetSubtype="1" fill="hold" grpId="0" nodeType="withEffect">
                                  <p:stCondLst>
                                    <p:cond delay="13500"/>
                                  </p:stCondLst>
                                  <p:childTnLst>
                                    <p:set>
                                      <p:cBhvr>
                                        <p:cTn id="422" dur="1" fill="hold">
                                          <p:stCondLst>
                                            <p:cond delay="0"/>
                                          </p:stCondLst>
                                        </p:cTn>
                                        <p:tgtEl>
                                          <p:spTgt spid="481"/>
                                        </p:tgtEl>
                                        <p:attrNameLst>
                                          <p:attrName>style.visibility</p:attrName>
                                        </p:attrNameLst>
                                      </p:cBhvr>
                                      <p:to>
                                        <p:strVal val="visible"/>
                                      </p:to>
                                    </p:set>
                                    <p:anim calcmode="lin" valueType="num">
                                      <p:cBhvr additive="base">
                                        <p:cTn id="423" dur="1000" fill="hold"/>
                                        <p:tgtEl>
                                          <p:spTgt spid="481"/>
                                        </p:tgtEl>
                                        <p:attrNameLst>
                                          <p:attrName>ppt_x</p:attrName>
                                        </p:attrNameLst>
                                      </p:cBhvr>
                                      <p:tavLst>
                                        <p:tav tm="0">
                                          <p:val>
                                            <p:strVal val="#ppt_x"/>
                                          </p:val>
                                        </p:tav>
                                        <p:tav tm="100000">
                                          <p:val>
                                            <p:strVal val="#ppt_x"/>
                                          </p:val>
                                        </p:tav>
                                      </p:tavLst>
                                    </p:anim>
                                    <p:anim calcmode="lin" valueType="num">
                                      <p:cBhvr additive="base">
                                        <p:cTn id="424" dur="1000" fill="hold"/>
                                        <p:tgtEl>
                                          <p:spTgt spid="481"/>
                                        </p:tgtEl>
                                        <p:attrNameLst>
                                          <p:attrName>ppt_y</p:attrName>
                                        </p:attrNameLst>
                                      </p:cBhvr>
                                      <p:tavLst>
                                        <p:tav tm="0">
                                          <p:val>
                                            <p:strVal val="0-#ppt_h/2"/>
                                          </p:val>
                                        </p:tav>
                                        <p:tav tm="100000">
                                          <p:val>
                                            <p:strVal val="#ppt_y"/>
                                          </p:val>
                                        </p:tav>
                                      </p:tavLst>
                                    </p:anim>
                                  </p:childTnLst>
                                </p:cTn>
                              </p:par>
                              <p:par>
                                <p:cTn id="425" presetID="2" presetClass="entr" presetSubtype="1" fill="hold" grpId="0" nodeType="withEffect">
                                  <p:stCondLst>
                                    <p:cond delay="13250"/>
                                  </p:stCondLst>
                                  <p:childTnLst>
                                    <p:set>
                                      <p:cBhvr>
                                        <p:cTn id="426" dur="1" fill="hold">
                                          <p:stCondLst>
                                            <p:cond delay="0"/>
                                          </p:stCondLst>
                                        </p:cTn>
                                        <p:tgtEl>
                                          <p:spTgt spid="479"/>
                                        </p:tgtEl>
                                        <p:attrNameLst>
                                          <p:attrName>style.visibility</p:attrName>
                                        </p:attrNameLst>
                                      </p:cBhvr>
                                      <p:to>
                                        <p:strVal val="visible"/>
                                      </p:to>
                                    </p:set>
                                    <p:anim calcmode="lin" valueType="num">
                                      <p:cBhvr additive="base">
                                        <p:cTn id="427" dur="1000" fill="hold"/>
                                        <p:tgtEl>
                                          <p:spTgt spid="479"/>
                                        </p:tgtEl>
                                        <p:attrNameLst>
                                          <p:attrName>ppt_x</p:attrName>
                                        </p:attrNameLst>
                                      </p:cBhvr>
                                      <p:tavLst>
                                        <p:tav tm="0">
                                          <p:val>
                                            <p:strVal val="#ppt_x"/>
                                          </p:val>
                                        </p:tav>
                                        <p:tav tm="100000">
                                          <p:val>
                                            <p:strVal val="#ppt_x"/>
                                          </p:val>
                                        </p:tav>
                                      </p:tavLst>
                                    </p:anim>
                                    <p:anim calcmode="lin" valueType="num">
                                      <p:cBhvr additive="base">
                                        <p:cTn id="428" dur="1000" fill="hold"/>
                                        <p:tgtEl>
                                          <p:spTgt spid="479"/>
                                        </p:tgtEl>
                                        <p:attrNameLst>
                                          <p:attrName>ppt_y</p:attrName>
                                        </p:attrNameLst>
                                      </p:cBhvr>
                                      <p:tavLst>
                                        <p:tav tm="0">
                                          <p:val>
                                            <p:strVal val="0-#ppt_h/2"/>
                                          </p:val>
                                        </p:tav>
                                        <p:tav tm="100000">
                                          <p:val>
                                            <p:strVal val="#ppt_y"/>
                                          </p:val>
                                        </p:tav>
                                      </p:tavLst>
                                    </p:anim>
                                  </p:childTnLst>
                                </p:cTn>
                              </p:par>
                              <p:par>
                                <p:cTn id="429" presetID="2" presetClass="entr" presetSubtype="3" fill="hold" grpId="0" nodeType="withEffect">
                                  <p:stCondLst>
                                    <p:cond delay="13500"/>
                                  </p:stCondLst>
                                  <p:childTnLst>
                                    <p:set>
                                      <p:cBhvr>
                                        <p:cTn id="430" dur="1" fill="hold">
                                          <p:stCondLst>
                                            <p:cond delay="0"/>
                                          </p:stCondLst>
                                        </p:cTn>
                                        <p:tgtEl>
                                          <p:spTgt spid="480"/>
                                        </p:tgtEl>
                                        <p:attrNameLst>
                                          <p:attrName>style.visibility</p:attrName>
                                        </p:attrNameLst>
                                      </p:cBhvr>
                                      <p:to>
                                        <p:strVal val="visible"/>
                                      </p:to>
                                    </p:set>
                                    <p:anim calcmode="lin" valueType="num">
                                      <p:cBhvr additive="base">
                                        <p:cTn id="431" dur="1000" fill="hold"/>
                                        <p:tgtEl>
                                          <p:spTgt spid="480"/>
                                        </p:tgtEl>
                                        <p:attrNameLst>
                                          <p:attrName>ppt_x</p:attrName>
                                        </p:attrNameLst>
                                      </p:cBhvr>
                                      <p:tavLst>
                                        <p:tav tm="0">
                                          <p:val>
                                            <p:strVal val="1+#ppt_w/2"/>
                                          </p:val>
                                        </p:tav>
                                        <p:tav tm="100000">
                                          <p:val>
                                            <p:strVal val="#ppt_x"/>
                                          </p:val>
                                        </p:tav>
                                      </p:tavLst>
                                    </p:anim>
                                    <p:anim calcmode="lin" valueType="num">
                                      <p:cBhvr additive="base">
                                        <p:cTn id="432" dur="1000" fill="hold"/>
                                        <p:tgtEl>
                                          <p:spTgt spid="480"/>
                                        </p:tgtEl>
                                        <p:attrNameLst>
                                          <p:attrName>ppt_y</p:attrName>
                                        </p:attrNameLst>
                                      </p:cBhvr>
                                      <p:tavLst>
                                        <p:tav tm="0">
                                          <p:val>
                                            <p:strVal val="0-#ppt_h/2"/>
                                          </p:val>
                                        </p:tav>
                                        <p:tav tm="100000">
                                          <p:val>
                                            <p:strVal val="#ppt_y"/>
                                          </p:val>
                                        </p:tav>
                                      </p:tavLst>
                                    </p:anim>
                                  </p:childTnLst>
                                </p:cTn>
                              </p:par>
                              <p:par>
                                <p:cTn id="433" presetID="2" presetClass="entr" presetSubtype="3" fill="hold" grpId="0" nodeType="withEffect">
                                  <p:stCondLst>
                                    <p:cond delay="13250"/>
                                  </p:stCondLst>
                                  <p:childTnLst>
                                    <p:set>
                                      <p:cBhvr>
                                        <p:cTn id="434" dur="1" fill="hold">
                                          <p:stCondLst>
                                            <p:cond delay="0"/>
                                          </p:stCondLst>
                                        </p:cTn>
                                        <p:tgtEl>
                                          <p:spTgt spid="478"/>
                                        </p:tgtEl>
                                        <p:attrNameLst>
                                          <p:attrName>style.visibility</p:attrName>
                                        </p:attrNameLst>
                                      </p:cBhvr>
                                      <p:to>
                                        <p:strVal val="visible"/>
                                      </p:to>
                                    </p:set>
                                    <p:anim calcmode="lin" valueType="num">
                                      <p:cBhvr additive="base">
                                        <p:cTn id="435" dur="1000" fill="hold"/>
                                        <p:tgtEl>
                                          <p:spTgt spid="478"/>
                                        </p:tgtEl>
                                        <p:attrNameLst>
                                          <p:attrName>ppt_x</p:attrName>
                                        </p:attrNameLst>
                                      </p:cBhvr>
                                      <p:tavLst>
                                        <p:tav tm="0">
                                          <p:val>
                                            <p:strVal val="1+#ppt_w/2"/>
                                          </p:val>
                                        </p:tav>
                                        <p:tav tm="100000">
                                          <p:val>
                                            <p:strVal val="#ppt_x"/>
                                          </p:val>
                                        </p:tav>
                                      </p:tavLst>
                                    </p:anim>
                                    <p:anim calcmode="lin" valueType="num">
                                      <p:cBhvr additive="base">
                                        <p:cTn id="436" dur="1000" fill="hold"/>
                                        <p:tgtEl>
                                          <p:spTgt spid="478"/>
                                        </p:tgtEl>
                                        <p:attrNameLst>
                                          <p:attrName>ppt_y</p:attrName>
                                        </p:attrNameLst>
                                      </p:cBhvr>
                                      <p:tavLst>
                                        <p:tav tm="0">
                                          <p:val>
                                            <p:strVal val="0-#ppt_h/2"/>
                                          </p:val>
                                        </p:tav>
                                        <p:tav tm="100000">
                                          <p:val>
                                            <p:strVal val="#ppt_y"/>
                                          </p:val>
                                        </p:tav>
                                      </p:tavLst>
                                    </p:anim>
                                  </p:childTnLst>
                                </p:cTn>
                              </p:par>
                              <p:par>
                                <p:cTn id="437" presetID="2" presetClass="entr" presetSubtype="4" fill="hold" grpId="0" nodeType="withEffect">
                                  <p:stCondLst>
                                    <p:cond delay="13250"/>
                                  </p:stCondLst>
                                  <p:childTnLst>
                                    <p:set>
                                      <p:cBhvr>
                                        <p:cTn id="438" dur="1" fill="hold">
                                          <p:stCondLst>
                                            <p:cond delay="0"/>
                                          </p:stCondLst>
                                        </p:cTn>
                                        <p:tgtEl>
                                          <p:spTgt spid="477"/>
                                        </p:tgtEl>
                                        <p:attrNameLst>
                                          <p:attrName>style.visibility</p:attrName>
                                        </p:attrNameLst>
                                      </p:cBhvr>
                                      <p:to>
                                        <p:strVal val="visible"/>
                                      </p:to>
                                    </p:set>
                                    <p:anim calcmode="lin" valueType="num">
                                      <p:cBhvr additive="base">
                                        <p:cTn id="439" dur="1000" fill="hold"/>
                                        <p:tgtEl>
                                          <p:spTgt spid="477"/>
                                        </p:tgtEl>
                                        <p:attrNameLst>
                                          <p:attrName>ppt_x</p:attrName>
                                        </p:attrNameLst>
                                      </p:cBhvr>
                                      <p:tavLst>
                                        <p:tav tm="0">
                                          <p:val>
                                            <p:strVal val="#ppt_x"/>
                                          </p:val>
                                        </p:tav>
                                        <p:tav tm="100000">
                                          <p:val>
                                            <p:strVal val="#ppt_x"/>
                                          </p:val>
                                        </p:tav>
                                      </p:tavLst>
                                    </p:anim>
                                    <p:anim calcmode="lin" valueType="num">
                                      <p:cBhvr additive="base">
                                        <p:cTn id="440" dur="1000" fill="hold"/>
                                        <p:tgtEl>
                                          <p:spTgt spid="477"/>
                                        </p:tgtEl>
                                        <p:attrNameLst>
                                          <p:attrName>ppt_y</p:attrName>
                                        </p:attrNameLst>
                                      </p:cBhvr>
                                      <p:tavLst>
                                        <p:tav tm="0">
                                          <p:val>
                                            <p:strVal val="1+#ppt_h/2"/>
                                          </p:val>
                                        </p:tav>
                                        <p:tav tm="100000">
                                          <p:val>
                                            <p:strVal val="#ppt_y"/>
                                          </p:val>
                                        </p:tav>
                                      </p:tavLst>
                                    </p:anim>
                                  </p:childTnLst>
                                </p:cTn>
                              </p:par>
                              <p:par>
                                <p:cTn id="441" presetID="2" presetClass="entr" presetSubtype="4" fill="hold" grpId="0" nodeType="withEffect">
                                  <p:stCondLst>
                                    <p:cond delay="13500"/>
                                  </p:stCondLst>
                                  <p:childTnLst>
                                    <p:set>
                                      <p:cBhvr>
                                        <p:cTn id="442" dur="1" fill="hold">
                                          <p:stCondLst>
                                            <p:cond delay="0"/>
                                          </p:stCondLst>
                                        </p:cTn>
                                        <p:tgtEl>
                                          <p:spTgt spid="483"/>
                                        </p:tgtEl>
                                        <p:attrNameLst>
                                          <p:attrName>style.visibility</p:attrName>
                                        </p:attrNameLst>
                                      </p:cBhvr>
                                      <p:to>
                                        <p:strVal val="visible"/>
                                      </p:to>
                                    </p:set>
                                    <p:anim calcmode="lin" valueType="num">
                                      <p:cBhvr additive="base">
                                        <p:cTn id="443" dur="1000" fill="hold"/>
                                        <p:tgtEl>
                                          <p:spTgt spid="483"/>
                                        </p:tgtEl>
                                        <p:attrNameLst>
                                          <p:attrName>ppt_x</p:attrName>
                                        </p:attrNameLst>
                                      </p:cBhvr>
                                      <p:tavLst>
                                        <p:tav tm="0">
                                          <p:val>
                                            <p:strVal val="#ppt_x"/>
                                          </p:val>
                                        </p:tav>
                                        <p:tav tm="100000">
                                          <p:val>
                                            <p:strVal val="#ppt_x"/>
                                          </p:val>
                                        </p:tav>
                                      </p:tavLst>
                                    </p:anim>
                                    <p:anim calcmode="lin" valueType="num">
                                      <p:cBhvr additive="base">
                                        <p:cTn id="444" dur="1000" fill="hold"/>
                                        <p:tgtEl>
                                          <p:spTgt spid="483"/>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38" presetClass="entr" presetSubtype="0" accel="50000" fill="hold" grpId="0" nodeType="clickEffect">
                                  <p:stCondLst>
                                    <p:cond delay="0"/>
                                  </p:stCondLst>
                                  <p:iterate type="lt">
                                    <p:tmPct val="50000"/>
                                  </p:iterate>
                                  <p:childTnLst>
                                    <p:set>
                                      <p:cBhvr>
                                        <p:cTn id="448" dur="1" fill="hold">
                                          <p:stCondLst>
                                            <p:cond delay="0"/>
                                          </p:stCondLst>
                                        </p:cTn>
                                        <p:tgtEl>
                                          <p:spTgt spid="484"/>
                                        </p:tgtEl>
                                        <p:attrNameLst>
                                          <p:attrName>style.visibility</p:attrName>
                                        </p:attrNameLst>
                                      </p:cBhvr>
                                      <p:to>
                                        <p:strVal val="visible"/>
                                      </p:to>
                                    </p:set>
                                    <p:set>
                                      <p:cBhvr>
                                        <p:cTn id="449" dur="455" fill="hold">
                                          <p:stCondLst>
                                            <p:cond delay="0"/>
                                          </p:stCondLst>
                                        </p:cTn>
                                        <p:tgtEl>
                                          <p:spTgt spid="484"/>
                                        </p:tgtEl>
                                        <p:attrNameLst>
                                          <p:attrName>style.rotation</p:attrName>
                                        </p:attrNameLst>
                                      </p:cBhvr>
                                      <p:to>
                                        <p:strVal val="-45.0"/>
                                      </p:to>
                                    </p:set>
                                    <p:anim calcmode="lin" valueType="num">
                                      <p:cBhvr>
                                        <p:cTn id="450" dur="455" fill="hold">
                                          <p:stCondLst>
                                            <p:cond delay="455"/>
                                          </p:stCondLst>
                                        </p:cTn>
                                        <p:tgtEl>
                                          <p:spTgt spid="484"/>
                                        </p:tgtEl>
                                        <p:attrNameLst>
                                          <p:attrName>style.rotation</p:attrName>
                                        </p:attrNameLst>
                                      </p:cBhvr>
                                      <p:tavLst>
                                        <p:tav tm="0">
                                          <p:val>
                                            <p:fltVal val="-45"/>
                                          </p:val>
                                        </p:tav>
                                        <p:tav tm="69900">
                                          <p:val>
                                            <p:fltVal val="45"/>
                                          </p:val>
                                        </p:tav>
                                        <p:tav tm="100000">
                                          <p:val>
                                            <p:fltVal val="0"/>
                                          </p:val>
                                        </p:tav>
                                      </p:tavLst>
                                    </p:anim>
                                    <p:anim calcmode="lin" valueType="num">
                                      <p:cBhvr>
                                        <p:cTn id="451" dur="455" fill="hold">
                                          <p:stCondLst>
                                            <p:cond delay="0"/>
                                          </p:stCondLst>
                                        </p:cTn>
                                        <p:tgtEl>
                                          <p:spTgt spid="484"/>
                                        </p:tgtEl>
                                        <p:attrNameLst>
                                          <p:attrName>ppt_y</p:attrName>
                                        </p:attrNameLst>
                                      </p:cBhvr>
                                      <p:tavLst>
                                        <p:tav tm="0">
                                          <p:val>
                                            <p:strVal val="#ppt_y-1"/>
                                          </p:val>
                                        </p:tav>
                                        <p:tav tm="100000">
                                          <p:val>
                                            <p:strVal val="#ppt_y-(0.354*#ppt_w-0.172*#ppt_h)"/>
                                          </p:val>
                                        </p:tav>
                                      </p:tavLst>
                                    </p:anim>
                                    <p:anim calcmode="lin" valueType="num">
                                      <p:cBhvr>
                                        <p:cTn id="452" dur="156" decel="50000" autoRev="1" fill="hold">
                                          <p:stCondLst>
                                            <p:cond delay="455"/>
                                          </p:stCondLst>
                                        </p:cTn>
                                        <p:tgtEl>
                                          <p:spTgt spid="484"/>
                                        </p:tgtEl>
                                        <p:attrNameLst>
                                          <p:attrName>ppt_y</p:attrName>
                                        </p:attrNameLst>
                                      </p:cBhvr>
                                      <p:tavLst>
                                        <p:tav tm="0">
                                          <p:val>
                                            <p:strVal val="#ppt_y-(0.354*#ppt_w-0.172*#ppt_h)"/>
                                          </p:val>
                                        </p:tav>
                                        <p:tav tm="100000">
                                          <p:val>
                                            <p:strVal val="#ppt_y-(0.354*#ppt_w-0.172*#ppt_h)-#ppt_h/2"/>
                                          </p:val>
                                        </p:tav>
                                      </p:tavLst>
                                    </p:anim>
                                    <p:anim calcmode="lin" valueType="num">
                                      <p:cBhvr>
                                        <p:cTn id="453" dur="136" fill="hold">
                                          <p:stCondLst>
                                            <p:cond delay="864"/>
                                          </p:stCondLst>
                                        </p:cTn>
                                        <p:tgtEl>
                                          <p:spTgt spid="484"/>
                                        </p:tgtEl>
                                        <p:attrNameLst>
                                          <p:attrName>ppt_y</p:attrName>
                                        </p:attrNameLst>
                                      </p:cBhvr>
                                      <p:tavLst>
                                        <p:tav tm="0">
                                          <p:val>
                                            <p:strVal val="#ppt_y-(0.354*#ppt_w-0.172*#ppt_h)"/>
                                          </p:val>
                                        </p:tav>
                                        <p:tav tm="100000">
                                          <p:val>
                                            <p:strVal val="#ppt_y"/>
                                          </p:val>
                                        </p:tav>
                                      </p:tavLst>
                                    </p:anim>
                                  </p:childTnLst>
                                </p:cTn>
                              </p:par>
                            </p:childTnLst>
                          </p:cTn>
                        </p:par>
                      </p:childTnLst>
                    </p:cTn>
                  </p:par>
                  <p:par>
                    <p:cTn id="454" fill="hold">
                      <p:stCondLst>
                        <p:cond delay="indefinite"/>
                      </p:stCondLst>
                      <p:childTnLst>
                        <p:par>
                          <p:cTn id="455" fill="hold">
                            <p:stCondLst>
                              <p:cond delay="0"/>
                            </p:stCondLst>
                            <p:childTnLst>
                              <p:par>
                                <p:cTn id="456" presetID="22" presetClass="entr" presetSubtype="4" fill="hold" grpId="0" nodeType="clickEffect">
                                  <p:stCondLst>
                                    <p:cond delay="0"/>
                                  </p:stCondLst>
                                  <p:iterate type="lt">
                                    <p:tmPct val="10000"/>
                                  </p:iterate>
                                  <p:childTnLst>
                                    <p:set>
                                      <p:cBhvr>
                                        <p:cTn id="457" dur="1" fill="hold">
                                          <p:stCondLst>
                                            <p:cond delay="0"/>
                                          </p:stCondLst>
                                        </p:cTn>
                                        <p:tgtEl>
                                          <p:spTgt spid="476"/>
                                        </p:tgtEl>
                                        <p:attrNameLst>
                                          <p:attrName>style.visibility</p:attrName>
                                        </p:attrNameLst>
                                      </p:cBhvr>
                                      <p:to>
                                        <p:strVal val="visible"/>
                                      </p:to>
                                    </p:set>
                                    <p:animEffect transition="in" filter="wipe(down)">
                                      <p:cBhvr>
                                        <p:cTn id="458" dur="5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animBg="1"/>
      <p:bldP spid="349" grpId="1" animBg="1"/>
      <p:bldP spid="474" grpId="0" animBg="1"/>
      <p:bldP spid="475" grpId="0" animBg="1"/>
      <p:bldP spid="476" grpId="0"/>
      <p:bldP spid="477" grpId="0" animBg="1"/>
      <p:bldP spid="478" grpId="0" animBg="1"/>
      <p:bldP spid="479" grpId="0" animBg="1"/>
      <p:bldP spid="480" grpId="0" animBg="1"/>
      <p:bldP spid="481" grpId="0" animBg="1"/>
      <p:bldP spid="482" grpId="0" animBg="1"/>
      <p:bldP spid="483" grpId="0" animBg="1"/>
      <p:bldP spid="4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360253" y="466837"/>
            <a:ext cx="3045576" cy="505163"/>
          </a:xfrm>
        </p:spPr>
        <p:txBody>
          <a:bodyPr anchor="t">
            <a:normAutofit fontScale="80000"/>
          </a:bodyPr>
          <a:lstStyle/>
          <a:p>
            <a:r>
              <a:rPr lang="en-US" b="0" dirty="0" smtClean="0">
                <a:latin typeface="微软雅黑" panose="020B0503020204020204" pitchFamily="34" charset="-122"/>
                <a:ea typeface="微软雅黑" panose="020B0503020204020204" pitchFamily="34" charset="-122"/>
                <a:cs typeface="+mn-ea"/>
                <a:sym typeface="+mn-lt"/>
              </a:rPr>
              <a:t>版权声明</a:t>
            </a:r>
            <a:endParaRPr lang="en-US" b="0" dirty="0" smtClean="0">
              <a:latin typeface="微软雅黑" panose="020B0503020204020204" pitchFamily="34" charset="-122"/>
              <a:ea typeface="微软雅黑" panose="020B0503020204020204" pitchFamily="34" charset="-122"/>
              <a:cs typeface="+mn-ea"/>
              <a:sym typeface="+mn-lt"/>
            </a:endParaRPr>
          </a:p>
        </p:txBody>
      </p:sp>
      <p:sp>
        <p:nvSpPr>
          <p:cNvPr id="4" name="Text Placeholder 3"/>
          <p:cNvSpPr>
            <a:spLocks noGrp="1"/>
          </p:cNvSpPr>
          <p:nvPr>
            <p:ph type="body" sz="quarter" idx="11"/>
          </p:nvPr>
        </p:nvSpPr>
        <p:spPr>
          <a:xfrm>
            <a:off x="2468847" y="1104611"/>
            <a:ext cx="4439587" cy="299873"/>
          </a:xfrm>
        </p:spPr>
        <p:txBody>
          <a:bodyPr anchor="t">
            <a:normAutofit fontScale="80000"/>
          </a:bodyPr>
          <a:lstStyle/>
          <a:p>
            <a:r>
              <a:rPr lang="en-US" sz="1620" dirty="0" err="1" smtClean="0">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620" dirty="0" smtClean="0">
                <a:latin typeface="微软雅黑" panose="020B0503020204020204" pitchFamily="34" charset="-122"/>
                <a:ea typeface="微软雅黑" panose="020B0503020204020204" pitchFamily="34" charset="-122"/>
                <a:cs typeface="+mn-ea"/>
                <a:sym typeface="+mn-lt"/>
              </a:rPr>
              <a:t>！</a:t>
            </a:r>
            <a:endParaRPr lang="en-US" sz="1620" dirty="0" smtClean="0">
              <a:latin typeface="微软雅黑" panose="020B0503020204020204" pitchFamily="34" charset="-122"/>
              <a:ea typeface="微软雅黑" panose="020B0503020204020204" pitchFamily="34" charset="-122"/>
              <a:cs typeface="+mn-ea"/>
              <a:sym typeface="+mn-lt"/>
            </a:endParaRPr>
          </a:p>
        </p:txBody>
      </p:sp>
      <p:sp>
        <p:nvSpPr>
          <p:cNvPr id="5" name="Text Placeholder 4"/>
          <p:cNvSpPr>
            <a:spLocks noGrp="1"/>
          </p:cNvSpPr>
          <p:nvPr>
            <p:ph type="body" sz="quarter" idx="16"/>
          </p:nvPr>
        </p:nvSpPr>
        <p:spPr>
          <a:xfrm>
            <a:off x="1462882" y="1699038"/>
            <a:ext cx="6640718" cy="3009519"/>
          </a:xfrm>
        </p:spPr>
        <p:txBody>
          <a:bodyPr anchor="t"/>
          <a:lstStyle/>
          <a:p>
            <a:pPr algn="l">
              <a:spcBef>
                <a:spcPts val="1200"/>
              </a:spcBef>
            </a:pPr>
            <a:r>
              <a:rPr lang="en-US" dirty="0" err="1" smtClean="0">
                <a:solidFill>
                  <a:schemeClr val="bg1"/>
                </a:solidFill>
                <a:latin typeface="微软雅黑" panose="020B0503020204020204" pitchFamily="34" charset="-122"/>
                <a:ea typeface="微软雅黑" panose="020B0503020204020204" pitchFamily="34" charset="-122"/>
                <a:cs typeface="+mn-ea"/>
                <a:sym typeface="+mn-lt"/>
              </a:rPr>
              <a:t>感谢您下载千图网</a:t>
            </a:r>
            <a:r>
              <a:rPr lang="zh-CN" altLang="en-US" dirty="0" smtClean="0">
                <a:solidFill>
                  <a:schemeClr val="bg1"/>
                </a:solidFill>
                <a:latin typeface="微软雅黑" panose="020B0503020204020204" pitchFamily="34" charset="-122"/>
                <a:ea typeface="微软雅黑" panose="020B0503020204020204" pitchFamily="34" charset="-122"/>
                <a:cs typeface="+mn-ea"/>
                <a:sym typeface="+mn-lt"/>
              </a:rPr>
              <a:t>原创</a:t>
            </a:r>
            <a:r>
              <a:rPr lang="en-US" altLang="zh-CN" dirty="0" smtClean="0">
                <a:solidFill>
                  <a:schemeClr val="bg1"/>
                </a:solidFill>
                <a:latin typeface="微软雅黑" panose="020B0503020204020204" pitchFamily="34" charset="-122"/>
                <a:ea typeface="微软雅黑" panose="020B0503020204020204" pitchFamily="34" charset="-122"/>
                <a:cs typeface="+mn-ea"/>
                <a:sym typeface="+mn-lt"/>
              </a:rPr>
              <a:t>PPT</a:t>
            </a:r>
            <a:r>
              <a:rPr lang="zh-CN" altLang="en-US" dirty="0" smtClean="0">
                <a:solidFill>
                  <a:schemeClr val="bg1"/>
                </a:solidFill>
                <a:latin typeface="微软雅黑" panose="020B0503020204020204" pitchFamily="34" charset="-122"/>
                <a:ea typeface="微软雅黑" panose="020B0503020204020204" pitchFamily="34" charset="-122"/>
                <a:cs typeface="+mn-ea"/>
                <a:sym typeface="+mn-lt"/>
              </a:rPr>
              <a:t>模板</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r>
              <a:rPr lang="en-US" dirty="0" err="1">
                <a:solidFill>
                  <a:schemeClr val="bg1"/>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dirty="0" smtClean="0">
              <a:solidFill>
                <a:schemeClr val="bg1"/>
              </a:solidFill>
              <a:latin typeface="微软雅黑" panose="020B0503020204020204" pitchFamily="34" charset="-122"/>
              <a:ea typeface="微软雅黑" panose="020B0503020204020204" pitchFamily="34" charset="-122"/>
              <a:cs typeface="+mn-ea"/>
              <a:sym typeface="+mn-lt"/>
            </a:endParaRPr>
          </a:p>
          <a:p>
            <a:pPr algn="l">
              <a:spcBef>
                <a:spcPts val="1200"/>
              </a:spcBef>
            </a:pPr>
            <a:r>
              <a:rPr lang="en-US" dirty="0" err="1" smtClean="0">
                <a:solidFill>
                  <a:schemeClr val="bg1"/>
                </a:solidFill>
                <a:latin typeface="微软雅黑" panose="020B0503020204020204" pitchFamily="34" charset="-122"/>
                <a:ea typeface="微软雅黑" panose="020B0503020204020204" pitchFamily="34" charset="-122"/>
                <a:cs typeface="+mn-ea"/>
                <a:sym typeface="+mn-lt"/>
              </a:rPr>
              <a:t>千图网将对作品进行维权</a:t>
            </a:r>
            <a:r>
              <a:rPr lang="en-US" dirty="0" err="1">
                <a:solidFill>
                  <a:schemeClr val="bg1"/>
                </a:solidFill>
                <a:latin typeface="微软雅黑" panose="020B0503020204020204" pitchFamily="34" charset="-122"/>
                <a:ea typeface="微软雅黑" panose="020B0503020204020204" pitchFamily="34" charset="-122"/>
                <a:cs typeface="+mn-ea"/>
                <a:sym typeface="+mn-lt"/>
              </a:rPr>
              <a:t>，</a:t>
            </a:r>
            <a:r>
              <a:rPr lang="en-US" dirty="0" err="1" smtClean="0">
                <a:solidFill>
                  <a:schemeClr val="bg1"/>
                </a:solidFill>
                <a:latin typeface="微软雅黑" panose="020B0503020204020204" pitchFamily="34" charset="-122"/>
                <a:ea typeface="微软雅黑" panose="020B0503020204020204" pitchFamily="34" charset="-122"/>
                <a:cs typeface="+mn-ea"/>
                <a:sym typeface="+mn-lt"/>
              </a:rPr>
              <a:t>按照传播下载次数的十倍进行索取赔偿</a:t>
            </a:r>
            <a:r>
              <a:rPr lang="zh-CN" altLang="en-US" dirty="0" smtClean="0">
                <a:solidFill>
                  <a:schemeClr val="bg1"/>
                </a:solidFill>
                <a:latin typeface="微软雅黑" panose="020B0503020204020204" pitchFamily="34" charset="-122"/>
                <a:ea typeface="微软雅黑" panose="020B0503020204020204" pitchFamily="34" charset="-122"/>
                <a:cs typeface="+mn-ea"/>
                <a:sym typeface="+mn-lt"/>
              </a:rPr>
              <a:t>金</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dirty="0" smtClean="0">
              <a:solidFill>
                <a:schemeClr val="bg1"/>
              </a:solidFill>
              <a:latin typeface="微软雅黑" panose="020B0503020204020204" pitchFamily="34" charset="-122"/>
              <a:ea typeface="微软雅黑" panose="020B0503020204020204" pitchFamily="34" charset="-122"/>
              <a:cs typeface="+mn-ea"/>
              <a:sym typeface="+mn-lt"/>
            </a:endParaRPr>
          </a:p>
          <a:p>
            <a:pPr algn="l">
              <a:spcBef>
                <a:spcPts val="1200"/>
              </a:spcBef>
            </a:pPr>
            <a:r>
              <a:rPr lang="en-US" dirty="0" smtClean="0">
                <a:solidFill>
                  <a:schemeClr val="bg1"/>
                </a:solidFill>
                <a:latin typeface="微软雅黑" panose="020B0503020204020204" pitchFamily="34" charset="-122"/>
                <a:ea typeface="微软雅黑" panose="020B0503020204020204" pitchFamily="34" charset="-122"/>
                <a:cs typeface="+mn-ea"/>
                <a:sym typeface="+mn-lt"/>
              </a:rPr>
              <a:t>1</a:t>
            </a:r>
            <a:r>
              <a:rPr lang="en-US" dirty="0">
                <a:solidFill>
                  <a:schemeClr val="bg1"/>
                </a:solidFill>
                <a:latin typeface="微软雅黑" panose="020B0503020204020204" pitchFamily="34" charset="-122"/>
                <a:ea typeface="微软雅黑" panose="020B0503020204020204" pitchFamily="34" charset="-122"/>
                <a:cs typeface="+mn-ea"/>
                <a:sym typeface="+mn-lt"/>
              </a:rPr>
              <a:t>、千图网网站出售的PPT模版是免版税类（RF：Royalty-free）正版受《中华人民共和国著作法》</a:t>
            </a:r>
            <a:r>
              <a:rPr lang="en-US" dirty="0" smtClean="0">
                <a:solidFill>
                  <a:schemeClr val="bg1"/>
                </a:solidFill>
                <a:latin typeface="微软雅黑" panose="020B0503020204020204" pitchFamily="34" charset="-122"/>
                <a:ea typeface="微软雅黑" panose="020B0503020204020204" pitchFamily="34" charset="-122"/>
                <a:cs typeface="+mn-ea"/>
                <a:sym typeface="+mn-lt"/>
              </a:rPr>
              <a:t>和《</a:t>
            </a:r>
            <a:r>
              <a:rPr lang="en-US" dirty="0">
                <a:solidFill>
                  <a:schemeClr val="bg1"/>
                </a:solidFill>
                <a:latin typeface="微软雅黑" panose="020B0503020204020204" pitchFamily="34" charset="-122"/>
                <a:ea typeface="微软雅黑" panose="020B0503020204020204" pitchFamily="34" charset="-122"/>
                <a:cs typeface="+mn-ea"/>
                <a:sym typeface="+mn-lt"/>
              </a:rPr>
              <a:t>世界版权公约》的保护，作品的所有权、版权和著作权归千图网所有，您下载的是PPT模版素材使用权</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dirty="0" smtClean="0">
              <a:solidFill>
                <a:schemeClr val="bg1"/>
              </a:solidFill>
              <a:latin typeface="微软雅黑" panose="020B0503020204020204" pitchFamily="34" charset="-122"/>
              <a:ea typeface="微软雅黑" panose="020B0503020204020204" pitchFamily="34" charset="-122"/>
              <a:cs typeface="+mn-ea"/>
              <a:sym typeface="+mn-lt"/>
            </a:endParaRPr>
          </a:p>
          <a:p>
            <a:pPr algn="l">
              <a:spcBef>
                <a:spcPts val="1200"/>
              </a:spcBef>
            </a:pPr>
            <a:r>
              <a:rPr lang="en-US" dirty="0" smtClean="0">
                <a:solidFill>
                  <a:schemeClr val="bg1"/>
                </a:solidFill>
                <a:latin typeface="微软雅黑" panose="020B0503020204020204" pitchFamily="34" charset="-122"/>
                <a:ea typeface="微软雅黑" panose="020B0503020204020204" pitchFamily="34" charset="-122"/>
                <a:cs typeface="+mn-ea"/>
                <a:sym typeface="+mn-lt"/>
              </a:rPr>
              <a:t>2</a:t>
            </a:r>
            <a:r>
              <a:rPr lang="en-US" dirty="0">
                <a:solidFill>
                  <a:schemeClr val="bg1"/>
                </a:solidFill>
                <a:latin typeface="微软雅黑" panose="020B0503020204020204" pitchFamily="34" charset="-122"/>
                <a:ea typeface="微软雅黑" panose="020B0503020204020204" pitchFamily="34" charset="-122"/>
                <a:cs typeface="+mn-ea"/>
                <a:sym typeface="+mn-lt"/>
              </a:rPr>
              <a:t>、不得将千图网的PPT模版、PPT素材，本身用于再出售，或者出租、出借、转让、分销、</a:t>
            </a:r>
            <a:r>
              <a:rPr lang="en-US" dirty="0" smtClean="0">
                <a:solidFill>
                  <a:schemeClr val="bg1"/>
                </a:solidFill>
                <a:latin typeface="微软雅黑" panose="020B0503020204020204" pitchFamily="34" charset="-122"/>
                <a:ea typeface="微软雅黑" panose="020B0503020204020204" pitchFamily="34" charset="-122"/>
                <a:cs typeface="+mn-ea"/>
                <a:sym typeface="+mn-lt"/>
              </a:rPr>
              <a:t>发布或者作为礼物供他人使用</a:t>
            </a:r>
            <a:r>
              <a:rPr lang="en-US" dirty="0">
                <a:solidFill>
                  <a:schemeClr val="bg1"/>
                </a:solidFill>
                <a:latin typeface="微软雅黑" panose="020B0503020204020204" pitchFamily="34" charset="-122"/>
                <a:ea typeface="微软雅黑" panose="020B0503020204020204" pitchFamily="34" charset="-122"/>
                <a:cs typeface="+mn-ea"/>
                <a:sym typeface="+mn-lt"/>
              </a:rPr>
              <a:t>，不得转授权、出卖、转让本协议或本协议中的权利</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dirty="0" smtClean="0">
              <a:solidFill>
                <a:schemeClr val="bg1"/>
              </a:solidFill>
              <a:latin typeface="微软雅黑" panose="020B0503020204020204" pitchFamily="34" charset="-122"/>
              <a:ea typeface="微软雅黑" panose="020B0503020204020204" pitchFamily="34" charset="-122"/>
              <a:cs typeface="+mn-ea"/>
              <a:sym typeface="+mn-lt"/>
            </a:endParaRPr>
          </a:p>
          <a:p>
            <a:pPr algn="l">
              <a:spcBef>
                <a:spcPts val="1200"/>
              </a:spcBef>
            </a:pPr>
            <a:r>
              <a:rPr lang="en-US" dirty="0" smtClean="0">
                <a:solidFill>
                  <a:schemeClr val="bg1"/>
                </a:solidFill>
                <a:latin typeface="微软雅黑" panose="020B0503020204020204" pitchFamily="34" charset="-122"/>
                <a:ea typeface="微软雅黑" panose="020B0503020204020204" pitchFamily="34" charset="-122"/>
                <a:cs typeface="+mn-ea"/>
                <a:sym typeface="+mn-lt"/>
              </a:rPr>
              <a:t>3</a:t>
            </a:r>
            <a:r>
              <a:rPr lang="en-US" dirty="0">
                <a:solidFill>
                  <a:schemeClr val="bg1"/>
                </a:solidFill>
                <a:latin typeface="微软雅黑" panose="020B0503020204020204" pitchFamily="34" charset="-122"/>
                <a:ea typeface="微软雅黑" panose="020B0503020204020204" pitchFamily="34" charset="-122"/>
                <a:cs typeface="+mn-ea"/>
                <a:sym typeface="+mn-lt"/>
              </a:rPr>
              <a:t>、禁止把作品纳入商标或服务标记</a:t>
            </a:r>
            <a:r>
              <a:rPr lang="en-US"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dirty="0" smtClean="0">
              <a:solidFill>
                <a:schemeClr val="bg1"/>
              </a:solidFill>
              <a:latin typeface="微软雅黑" panose="020B0503020204020204" pitchFamily="34" charset="-122"/>
              <a:ea typeface="微软雅黑" panose="020B0503020204020204" pitchFamily="34" charset="-122"/>
              <a:cs typeface="+mn-ea"/>
              <a:sym typeface="+mn-lt"/>
            </a:endParaRPr>
          </a:p>
          <a:p>
            <a:pPr algn="l">
              <a:spcBef>
                <a:spcPts val="1200"/>
              </a:spcBef>
            </a:pPr>
            <a:r>
              <a:rPr lang="en-US" dirty="0" smtClean="0">
                <a:solidFill>
                  <a:schemeClr val="bg1"/>
                </a:solidFill>
                <a:latin typeface="微软雅黑" panose="020B0503020204020204" pitchFamily="34" charset="-122"/>
                <a:ea typeface="微软雅黑" panose="020B0503020204020204" pitchFamily="34" charset="-122"/>
                <a:cs typeface="+mn-ea"/>
                <a:sym typeface="+mn-lt"/>
              </a:rPr>
              <a:t>4</a:t>
            </a:r>
            <a:r>
              <a:rPr lang="en-US" dirty="0">
                <a:solidFill>
                  <a:schemeClr val="bg1"/>
                </a:solidFill>
                <a:latin typeface="微软雅黑" panose="020B0503020204020204" pitchFamily="34" charset="-122"/>
                <a:ea typeface="微软雅黑" panose="020B0503020204020204" pitchFamily="34" charset="-122"/>
                <a:cs typeface="+mn-ea"/>
                <a:sym typeface="+mn-lt"/>
              </a:rPr>
              <a:t>、禁止用户用下载格式在网上传播作品。或者作品可以让第三方单独付费或共享免费下载、</a:t>
            </a:r>
            <a:r>
              <a:rPr lang="en-US" dirty="0" smtClean="0">
                <a:solidFill>
                  <a:schemeClr val="bg1"/>
                </a:solidFill>
                <a:latin typeface="微软雅黑" panose="020B0503020204020204" pitchFamily="34" charset="-122"/>
                <a:ea typeface="微软雅黑" panose="020B0503020204020204" pitchFamily="34" charset="-122"/>
                <a:cs typeface="+mn-ea"/>
                <a:sym typeface="+mn-lt"/>
              </a:rPr>
              <a:t>或通过转移电话服务系统传播</a:t>
            </a:r>
            <a:r>
              <a:rPr lang="en-US" dirty="0">
                <a:solidFill>
                  <a:schemeClr val="bg1"/>
                </a:solidFill>
                <a:latin typeface="微软雅黑" panose="020B0503020204020204" pitchFamily="34" charset="-122"/>
                <a:ea typeface="微软雅黑" panose="020B0503020204020204" pitchFamily="34" charset="-122"/>
                <a:cs typeface="+mn-ea"/>
                <a:sym typeface="+mn-lt"/>
              </a:rPr>
              <a:t>。</a:t>
            </a:r>
            <a:endParaRPr lang="en-US"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7" y="1"/>
            <a:ext cx="9215178" cy="5200022"/>
            <a:chOff x="-716" y="-1"/>
            <a:chExt cx="12286904" cy="6933363"/>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
              <a:ext cx="12269037" cy="6933363"/>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 y="0"/>
              <a:ext cx="12286904" cy="6910571"/>
            </a:xfrm>
            <a:prstGeom prst="rect">
              <a:avLst/>
            </a:prstGeom>
          </p:spPr>
        </p:pic>
      </p:grpSp>
      <p:grpSp>
        <p:nvGrpSpPr>
          <p:cNvPr id="7" name="组合 6"/>
          <p:cNvGrpSpPr/>
          <p:nvPr/>
        </p:nvGrpSpPr>
        <p:grpSpPr>
          <a:xfrm>
            <a:off x="1129523" y="3258033"/>
            <a:ext cx="1181727" cy="1180618"/>
            <a:chOff x="1308745" y="2394284"/>
            <a:chExt cx="2326780" cy="2324596"/>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9" name="组合 8"/>
            <p:cNvGrpSpPr/>
            <p:nvPr/>
          </p:nvGrpSpPr>
          <p:grpSpPr>
            <a:xfrm>
              <a:off x="1308745" y="2394284"/>
              <a:ext cx="2326780" cy="2324596"/>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781676" y="-1162247"/>
            <a:ext cx="5058729" cy="5053979"/>
            <a:chOff x="1308745" y="2394284"/>
            <a:chExt cx="2326780" cy="2324596"/>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74" name="组合 73"/>
            <p:cNvGrpSpPr/>
            <p:nvPr/>
          </p:nvGrpSpPr>
          <p:grpSpPr>
            <a:xfrm>
              <a:off x="1308745" y="2394284"/>
              <a:ext cx="2326780" cy="2324596"/>
              <a:chOff x="2433048" y="1083945"/>
              <a:chExt cx="5333787" cy="5328780"/>
            </a:xfrm>
          </p:grpSpPr>
          <p:sp>
            <p:nvSpPr>
              <p:cNvPr id="75" name="十六角星 74"/>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6" name="组合 75"/>
              <p:cNvGrpSpPr/>
              <p:nvPr/>
            </p:nvGrpSpPr>
            <p:grpSpPr>
              <a:xfrm>
                <a:off x="2433048" y="1083945"/>
                <a:ext cx="5333787" cy="5328780"/>
                <a:chOff x="2280648" y="931545"/>
                <a:chExt cx="5333787" cy="5328780"/>
              </a:xfrm>
            </p:grpSpPr>
            <p:sp>
              <p:nvSpPr>
                <p:cNvPr id="113" name="椭圆 112"/>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4" name="椭圆 113"/>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5" name="椭圆 114"/>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椭圆 115"/>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椭圆 116"/>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椭圆 117"/>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椭圆 118"/>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椭圆 119"/>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1" name="椭圆 120"/>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2" name="椭圆 121"/>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3" name="椭圆 122"/>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4" name="椭圆 123"/>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5" name="椭圆 124"/>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6" name="椭圆 125"/>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7" name="椭圆 126"/>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8" name="椭圆 127"/>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9" name="椭圆 128"/>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0" name="椭圆 129"/>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1" name="椭圆 130"/>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2" name="椭圆 131"/>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3" name="椭圆 132"/>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4" name="椭圆 133"/>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5" name="椭圆 134"/>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6" name="椭圆 135"/>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77" name="直接连接符 76"/>
              <p:cNvCxnSpPr>
                <a:stCxn id="114" idx="4"/>
                <a:endCxn id="132"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13" idx="5"/>
                <a:endCxn id="132"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30" idx="0"/>
                <a:endCxn id="113"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5" idx="3"/>
                <a:endCxn id="128"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30" idx="6"/>
                <a:endCxn id="129"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9" idx="0"/>
                <a:endCxn id="132"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1" idx="7"/>
                <a:endCxn id="130"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30" idx="5"/>
                <a:endCxn id="134"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32" idx="7"/>
                <a:endCxn id="115"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2" idx="6"/>
                <a:endCxn id="116"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30" idx="7"/>
                <a:endCxn id="132"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32" idx="5"/>
                <a:endCxn id="131"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29" idx="6"/>
                <a:endCxn id="131"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31" idx="3"/>
                <a:endCxn id="135"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31" idx="0"/>
                <a:endCxn id="116"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1" idx="5"/>
                <a:endCxn id="136"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6" idx="0"/>
                <a:endCxn id="116"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6" idx="7"/>
                <a:endCxn id="119"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23" idx="1"/>
                <a:endCxn id="136"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9" idx="4"/>
                <a:endCxn id="135"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34" idx="5"/>
                <a:endCxn id="135"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21" idx="5"/>
                <a:endCxn id="133"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33" idx="7"/>
                <a:endCxn id="134"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3" idx="0"/>
                <a:endCxn id="130"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0" idx="1"/>
                <a:endCxn id="117"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24" idx="0"/>
                <a:endCxn id="136"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6" idx="3"/>
                <a:endCxn id="135"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35" idx="6"/>
                <a:endCxn id="124"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35" idx="5"/>
                <a:endCxn id="127"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4" idx="0"/>
                <a:endCxn id="129"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6"/>
                <a:endCxn id="135"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22" idx="6"/>
                <a:endCxn id="133"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25" idx="7"/>
                <a:endCxn id="133"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6" idx="0"/>
                <a:endCxn id="133"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26" idx="7"/>
                <a:endCxn id="135"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137" name="文本框 136"/>
          <p:cNvSpPr txBox="1"/>
          <p:nvPr/>
        </p:nvSpPr>
        <p:spPr>
          <a:xfrm>
            <a:off x="3564468" y="311227"/>
            <a:ext cx="1999576" cy="4247125"/>
          </a:xfrm>
          <a:prstGeom prst="rect">
            <a:avLst/>
          </a:prstGeom>
          <a:noFill/>
        </p:spPr>
        <p:txBody>
          <a:bodyPr wrap="square" rtlCol="0">
            <a:spAutoFit/>
          </a:bodyPr>
          <a:lstStyle/>
          <a:p>
            <a:pPr algn="ctr">
              <a:lnSpc>
                <a:spcPct val="150000"/>
              </a:lnSpc>
            </a:pPr>
            <a:r>
              <a:rPr lang="en-US" altLang="zh-CN" sz="18000" b="1" dirty="0">
                <a:solidFill>
                  <a:srgbClr val="9D8199">
                    <a:alpha val="60000"/>
                  </a:srgbClr>
                </a:solidFill>
                <a:latin typeface="方正兰亭粗黑简体" panose="02000000000000000000" pitchFamily="2" charset="-122"/>
                <a:ea typeface="方正兰亭粗黑简体" panose="02000000000000000000" pitchFamily="2" charset="-122"/>
              </a:rPr>
              <a:t>1</a:t>
            </a:r>
            <a:endParaRPr lang="en-US" altLang="zh-CN" sz="18000" b="1" dirty="0">
              <a:solidFill>
                <a:srgbClr val="9D8199">
                  <a:alpha val="60000"/>
                </a:srgbClr>
              </a:solidFill>
              <a:latin typeface="方正兰亭粗黑简体" panose="02000000000000000000" pitchFamily="2" charset="-122"/>
              <a:ea typeface="方正兰亭粗黑简体" panose="02000000000000000000" pitchFamily="2" charset="-122"/>
            </a:endParaRPr>
          </a:p>
        </p:txBody>
      </p:sp>
      <p:sp>
        <p:nvSpPr>
          <p:cNvPr id="139" name="文本框 138"/>
          <p:cNvSpPr txBox="1"/>
          <p:nvPr/>
        </p:nvSpPr>
        <p:spPr>
          <a:xfrm>
            <a:off x="3276579" y="3449353"/>
            <a:ext cx="2664192" cy="1034642"/>
          </a:xfrm>
          <a:prstGeom prst="rect">
            <a:avLst/>
          </a:prstGeom>
          <a:noFill/>
        </p:spPr>
        <p:txBody>
          <a:bodyPr wrap="square" rtlCol="0">
            <a:spAutoFit/>
          </a:bodyPr>
          <a:lstStyle/>
          <a:p>
            <a:pPr algn="ctr">
              <a:lnSpc>
                <a:spcPct val="150000"/>
              </a:lnSpc>
            </a:pPr>
            <a:r>
              <a:rPr lang="zh-CN" altLang="en-US" sz="3200" dirty="0" smtClean="0">
                <a:solidFill>
                  <a:schemeClr val="bg1"/>
                </a:solidFill>
                <a:latin typeface="微软雅黑" panose="020B0503020204020204" pitchFamily="34" charset="-122"/>
                <a:ea typeface="微软雅黑" panose="020B0503020204020204" pitchFamily="34" charset="-122"/>
              </a:rPr>
              <a:t>单击添加标题</a:t>
            </a:r>
            <a:r>
              <a:rPr lang="en-US" altLang="zh-CN" sz="100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0" name="等腰三角形 139"/>
          <p:cNvSpPr/>
          <p:nvPr/>
        </p:nvSpPr>
        <p:spPr>
          <a:xfrm rot="2134315">
            <a:off x="5998599" y="1614964"/>
            <a:ext cx="289510" cy="249578"/>
          </a:xfrm>
          <a:prstGeom prst="triangle">
            <a:avLst/>
          </a:prstGeom>
          <a:solidFill>
            <a:srgbClr val="66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1" name="等腰三角形 140"/>
          <p:cNvSpPr/>
          <p:nvPr/>
        </p:nvSpPr>
        <p:spPr>
          <a:xfrm rot="12600000">
            <a:off x="5197448" y="1171321"/>
            <a:ext cx="227683" cy="196278"/>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2" name="等腰三角形 141"/>
          <p:cNvSpPr/>
          <p:nvPr/>
        </p:nvSpPr>
        <p:spPr>
          <a:xfrm rot="460079">
            <a:off x="5608284" y="1067368"/>
            <a:ext cx="384542" cy="331501"/>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250" fill="hold"/>
                                        <p:tgtEl>
                                          <p:spTgt spid="142"/>
                                        </p:tgtEl>
                                        <p:attrNameLst>
                                          <p:attrName>ppt_x</p:attrName>
                                        </p:attrNameLst>
                                      </p:cBhvr>
                                      <p:tavLst>
                                        <p:tav tm="0">
                                          <p:val>
                                            <p:strVal val="0-#ppt_w/2"/>
                                          </p:val>
                                        </p:tav>
                                        <p:tav tm="100000">
                                          <p:val>
                                            <p:strVal val="#ppt_x"/>
                                          </p:val>
                                        </p:tav>
                                      </p:tavLst>
                                    </p:anim>
                                    <p:anim calcmode="lin" valueType="num">
                                      <p:cBhvr additive="base">
                                        <p:cTn id="8" dur="1250" fill="hold"/>
                                        <p:tgtEl>
                                          <p:spTgt spid="142"/>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10800000">
                                      <p:cBhvr>
                                        <p:cTn id="10" dur="1250" fill="hold"/>
                                        <p:tgtEl>
                                          <p:spTgt spid="142"/>
                                        </p:tgtEl>
                                        <p:attrNameLst>
                                          <p:attrName>r</p:attrName>
                                        </p:attrNameLst>
                                      </p:cBhvr>
                                    </p:animRot>
                                  </p:childTnLst>
                                </p:cTn>
                              </p:par>
                              <p:par>
                                <p:cTn id="11" presetID="2" presetClass="entr" presetSubtype="9" fill="hold" grpId="0" nodeType="withEffect">
                                  <p:stCondLst>
                                    <p:cond delay="250"/>
                                  </p:stCondLst>
                                  <p:childTnLst>
                                    <p:set>
                                      <p:cBhvr>
                                        <p:cTn id="12" dur="1" fill="hold">
                                          <p:stCondLst>
                                            <p:cond delay="0"/>
                                          </p:stCondLst>
                                        </p:cTn>
                                        <p:tgtEl>
                                          <p:spTgt spid="140"/>
                                        </p:tgtEl>
                                        <p:attrNameLst>
                                          <p:attrName>style.visibility</p:attrName>
                                        </p:attrNameLst>
                                      </p:cBhvr>
                                      <p:to>
                                        <p:strVal val="visible"/>
                                      </p:to>
                                    </p:set>
                                    <p:anim calcmode="lin" valueType="num">
                                      <p:cBhvr additive="base">
                                        <p:cTn id="13" dur="1250" fill="hold"/>
                                        <p:tgtEl>
                                          <p:spTgt spid="140"/>
                                        </p:tgtEl>
                                        <p:attrNameLst>
                                          <p:attrName>ppt_x</p:attrName>
                                        </p:attrNameLst>
                                      </p:cBhvr>
                                      <p:tavLst>
                                        <p:tav tm="0">
                                          <p:val>
                                            <p:strVal val="0-#ppt_w/2"/>
                                          </p:val>
                                        </p:tav>
                                        <p:tav tm="100000">
                                          <p:val>
                                            <p:strVal val="#ppt_x"/>
                                          </p:val>
                                        </p:tav>
                                      </p:tavLst>
                                    </p:anim>
                                    <p:anim calcmode="lin" valueType="num">
                                      <p:cBhvr additive="base">
                                        <p:cTn id="14" dur="1250" fill="hold"/>
                                        <p:tgtEl>
                                          <p:spTgt spid="1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250"/>
                                  </p:stCondLst>
                                  <p:childTnLst>
                                    <p:animRot by="-10800000">
                                      <p:cBhvr>
                                        <p:cTn id="16" dur="1250" fill="hold"/>
                                        <p:tgtEl>
                                          <p:spTgt spid="140"/>
                                        </p:tgtEl>
                                        <p:attrNameLst>
                                          <p:attrName>r</p:attrName>
                                        </p:attrNameLst>
                                      </p:cBhvr>
                                    </p:animRot>
                                  </p:childTnLst>
                                </p:cTn>
                              </p:par>
                              <p:par>
                                <p:cTn id="17" presetID="2" presetClass="entr" presetSubtype="9" fill="hold" grpId="0" nodeType="withEffect">
                                  <p:stCondLst>
                                    <p:cond delay="50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1250" fill="hold"/>
                                        <p:tgtEl>
                                          <p:spTgt spid="141"/>
                                        </p:tgtEl>
                                        <p:attrNameLst>
                                          <p:attrName>ppt_x</p:attrName>
                                        </p:attrNameLst>
                                      </p:cBhvr>
                                      <p:tavLst>
                                        <p:tav tm="0">
                                          <p:val>
                                            <p:strVal val="0-#ppt_w/2"/>
                                          </p:val>
                                        </p:tav>
                                        <p:tav tm="100000">
                                          <p:val>
                                            <p:strVal val="#ppt_x"/>
                                          </p:val>
                                        </p:tav>
                                      </p:tavLst>
                                    </p:anim>
                                    <p:anim calcmode="lin" valueType="num">
                                      <p:cBhvr additive="base">
                                        <p:cTn id="20" dur="1250" fill="hold"/>
                                        <p:tgtEl>
                                          <p:spTgt spid="1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500"/>
                                  </p:stCondLst>
                                  <p:childTnLst>
                                    <p:animRot by="10800000">
                                      <p:cBhvr>
                                        <p:cTn id="22" dur="1250" fill="hold"/>
                                        <p:tgtEl>
                                          <p:spTgt spid="141"/>
                                        </p:tgtEl>
                                        <p:attrNameLst>
                                          <p:attrName>r</p:attrName>
                                        </p:attrNameLst>
                                      </p:cBhvr>
                                    </p:animRot>
                                  </p:childTnLst>
                                </p:cTn>
                              </p:par>
                              <p:par>
                                <p:cTn id="23" presetID="53"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0" fill="hold"/>
                                        <p:tgtEl>
                                          <p:spTgt spid="7"/>
                                        </p:tgtEl>
                                        <p:attrNameLst>
                                          <p:attrName>ppt_w</p:attrName>
                                        </p:attrNameLst>
                                      </p:cBhvr>
                                      <p:tavLst>
                                        <p:tav tm="0">
                                          <p:val>
                                            <p:fltVal val="0"/>
                                          </p:val>
                                        </p:tav>
                                        <p:tav tm="100000">
                                          <p:val>
                                            <p:strVal val="#ppt_w"/>
                                          </p:val>
                                        </p:tav>
                                      </p:tavLst>
                                    </p:anim>
                                    <p:anim calcmode="lin" valueType="num">
                                      <p:cBhvr>
                                        <p:cTn id="26" dur="3000" fill="hold"/>
                                        <p:tgtEl>
                                          <p:spTgt spid="7"/>
                                        </p:tgtEl>
                                        <p:attrNameLst>
                                          <p:attrName>ppt_h</p:attrName>
                                        </p:attrNameLst>
                                      </p:cBhvr>
                                      <p:tavLst>
                                        <p:tav tm="0">
                                          <p:val>
                                            <p:fltVal val="0"/>
                                          </p:val>
                                        </p:tav>
                                        <p:tav tm="100000">
                                          <p:val>
                                            <p:strVal val="#ppt_h"/>
                                          </p:val>
                                        </p:tav>
                                      </p:tavLst>
                                    </p:anim>
                                    <p:animEffect transition="in" filter="fade">
                                      <p:cBhvr>
                                        <p:cTn id="27" dur="3000"/>
                                        <p:tgtEl>
                                          <p:spTgt spid="7"/>
                                        </p:tgtEl>
                                      </p:cBhvr>
                                    </p:animEffect>
                                  </p:childTnLst>
                                </p:cTn>
                              </p:par>
                              <p:par>
                                <p:cTn id="28" presetID="8" presetClass="emph" presetSubtype="0" repeatCount="2000" fill="hold" nodeType="withEffect">
                                  <p:stCondLst>
                                    <p:cond delay="0"/>
                                  </p:stCondLst>
                                  <p:childTnLst>
                                    <p:animRot by="-21600000">
                                      <p:cBhvr>
                                        <p:cTn id="29" dur="3000" fill="hold"/>
                                        <p:tgtEl>
                                          <p:spTgt spid="7"/>
                                        </p:tgtEl>
                                        <p:attrNameLst>
                                          <p:attrName>r</p:attrName>
                                        </p:attrNameLst>
                                      </p:cBhvr>
                                    </p:animRo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3000" fill="hold"/>
                                        <p:tgtEl>
                                          <p:spTgt spid="72"/>
                                        </p:tgtEl>
                                        <p:attrNameLst>
                                          <p:attrName>ppt_w</p:attrName>
                                        </p:attrNameLst>
                                      </p:cBhvr>
                                      <p:tavLst>
                                        <p:tav tm="0">
                                          <p:val>
                                            <p:fltVal val="0"/>
                                          </p:val>
                                        </p:tav>
                                        <p:tav tm="100000">
                                          <p:val>
                                            <p:strVal val="#ppt_w"/>
                                          </p:val>
                                        </p:tav>
                                      </p:tavLst>
                                    </p:anim>
                                    <p:anim calcmode="lin" valueType="num">
                                      <p:cBhvr>
                                        <p:cTn id="33" dur="3000" fill="hold"/>
                                        <p:tgtEl>
                                          <p:spTgt spid="72"/>
                                        </p:tgtEl>
                                        <p:attrNameLst>
                                          <p:attrName>ppt_h</p:attrName>
                                        </p:attrNameLst>
                                      </p:cBhvr>
                                      <p:tavLst>
                                        <p:tav tm="0">
                                          <p:val>
                                            <p:fltVal val="0"/>
                                          </p:val>
                                        </p:tav>
                                        <p:tav tm="100000">
                                          <p:val>
                                            <p:strVal val="#ppt_h"/>
                                          </p:val>
                                        </p:tav>
                                      </p:tavLst>
                                    </p:anim>
                                    <p:animEffect transition="in" filter="fade">
                                      <p:cBhvr>
                                        <p:cTn id="34" dur="3000"/>
                                        <p:tgtEl>
                                          <p:spTgt spid="72"/>
                                        </p:tgtEl>
                                      </p:cBhvr>
                                    </p:animEffect>
                                  </p:childTnLst>
                                </p:cTn>
                              </p:par>
                              <p:par>
                                <p:cTn id="35" presetID="8" presetClass="emph" presetSubtype="0" repeatCount="2000" fill="hold" nodeType="withEffect">
                                  <p:stCondLst>
                                    <p:cond delay="0"/>
                                  </p:stCondLst>
                                  <p:childTnLst>
                                    <p:animRot by="-21600000">
                                      <p:cBhvr>
                                        <p:cTn id="36" dur="3000" fill="hold"/>
                                        <p:tgtEl>
                                          <p:spTgt spid="72"/>
                                        </p:tgtEl>
                                        <p:attrNameLst>
                                          <p:attrName>r</p:attrName>
                                        </p:attrNameLst>
                                      </p:cBhvr>
                                    </p:animRot>
                                  </p:childTnLst>
                                </p:cTn>
                              </p:par>
                              <p:par>
                                <p:cTn id="37" presetID="2" presetClass="entr" presetSubtype="4" fill="hold" grpId="0" nodeType="withEffect">
                                  <p:stCondLst>
                                    <p:cond delay="3500"/>
                                  </p:stCondLst>
                                  <p:childTnLst>
                                    <p:set>
                                      <p:cBhvr>
                                        <p:cTn id="38" dur="1" fill="hold">
                                          <p:stCondLst>
                                            <p:cond delay="0"/>
                                          </p:stCondLst>
                                        </p:cTn>
                                        <p:tgtEl>
                                          <p:spTgt spid="137"/>
                                        </p:tgtEl>
                                        <p:attrNameLst>
                                          <p:attrName>style.visibility</p:attrName>
                                        </p:attrNameLst>
                                      </p:cBhvr>
                                      <p:to>
                                        <p:strVal val="visible"/>
                                      </p:to>
                                    </p:set>
                                    <p:anim calcmode="lin" valueType="num">
                                      <p:cBhvr additive="base">
                                        <p:cTn id="39" dur="500" fill="hold"/>
                                        <p:tgtEl>
                                          <p:spTgt spid="137"/>
                                        </p:tgtEl>
                                        <p:attrNameLst>
                                          <p:attrName>ppt_x</p:attrName>
                                        </p:attrNameLst>
                                      </p:cBhvr>
                                      <p:tavLst>
                                        <p:tav tm="0">
                                          <p:val>
                                            <p:strVal val="#ppt_x"/>
                                          </p:val>
                                        </p:tav>
                                        <p:tav tm="100000">
                                          <p:val>
                                            <p:strVal val="#ppt_x"/>
                                          </p:val>
                                        </p:tav>
                                      </p:tavLst>
                                    </p:anim>
                                    <p:anim calcmode="lin" valueType="num">
                                      <p:cBhvr additive="base">
                                        <p:cTn id="40" dur="500" fill="hold"/>
                                        <p:tgtEl>
                                          <p:spTgt spid="137"/>
                                        </p:tgtEl>
                                        <p:attrNameLst>
                                          <p:attrName>ppt_y</p:attrName>
                                        </p:attrNameLst>
                                      </p:cBhvr>
                                      <p:tavLst>
                                        <p:tav tm="0">
                                          <p:val>
                                            <p:strVal val="1+#ppt_h/2"/>
                                          </p:val>
                                        </p:tav>
                                        <p:tav tm="100000">
                                          <p:val>
                                            <p:strVal val="#ppt_y"/>
                                          </p:val>
                                        </p:tav>
                                      </p:tavLst>
                                    </p:anim>
                                  </p:childTnLst>
                                </p:cTn>
                              </p:par>
                              <p:par>
                                <p:cTn id="41" presetID="47" presetClass="entr" presetSubtype="0" fill="hold" grpId="0" nodeType="withEffect">
                                  <p:stCondLst>
                                    <p:cond delay="3750"/>
                                  </p:stCondLst>
                                  <p:iterate type="wd">
                                    <p:tmPct val="10000"/>
                                  </p:iterate>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anim calcmode="lin" valueType="num">
                                      <p:cBhvr>
                                        <p:cTn id="44" dur="500" fill="hold"/>
                                        <p:tgtEl>
                                          <p:spTgt spid="139"/>
                                        </p:tgtEl>
                                        <p:attrNameLst>
                                          <p:attrName>ppt_x</p:attrName>
                                        </p:attrNameLst>
                                      </p:cBhvr>
                                      <p:tavLst>
                                        <p:tav tm="0">
                                          <p:val>
                                            <p:strVal val="#ppt_x"/>
                                          </p:val>
                                        </p:tav>
                                        <p:tav tm="100000">
                                          <p:val>
                                            <p:strVal val="#ppt_x"/>
                                          </p:val>
                                        </p:tav>
                                      </p:tavLst>
                                    </p:anim>
                                    <p:anim calcmode="lin" valueType="num">
                                      <p:cBhvr>
                                        <p:cTn id="45" dur="5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9" grpId="0"/>
      <p:bldP spid="140" grpId="0" animBg="1"/>
      <p:bldP spid="140" grpId="1" animBg="1"/>
      <p:bldP spid="141" grpId="0" animBg="1"/>
      <p:bldP spid="141" grpId="1" animBg="1"/>
      <p:bldP spid="142" grpId="0" animBg="1"/>
      <p:bldP spid="14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793604"/>
            <a:chOff x="5896029" y="567090"/>
            <a:chExt cx="2542304" cy="2383601"/>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941264"/>
            </a:xfrm>
            <a:prstGeom prst="rect">
              <a:avLst/>
            </a:prstGeom>
            <a:noFill/>
          </p:spPr>
          <p:txBody>
            <a:bodyPr wrap="square" rtlCol="0">
              <a:spAutoFit/>
            </a:bodyPr>
            <a:lstStyle/>
            <a:p>
              <a:pPr algn="ctr">
                <a:lnSpc>
                  <a:spcPct val="150000"/>
                </a:lnSpc>
              </a:pPr>
              <a:r>
                <a:rPr lang="en-US" altLang="zh-CN" sz="12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pic>
        <p:nvPicPr>
          <p:cNvPr id="73"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876984" y="1530466"/>
            <a:ext cx="3797877" cy="2526554"/>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74" name="TextBox 8"/>
          <p:cNvSpPr txBox="1"/>
          <p:nvPr/>
        </p:nvSpPr>
        <p:spPr>
          <a:xfrm>
            <a:off x="5197464" y="2251286"/>
            <a:ext cx="3240360" cy="1264129"/>
          </a:xfrm>
          <a:prstGeom prst="rect">
            <a:avLst/>
          </a:prstGeom>
          <a:noFill/>
        </p:spPr>
        <p:txBody>
          <a:bodyPr wrap="square" rtlCol="0">
            <a:spAutoFit/>
          </a:bodyPr>
          <a:lstStyle/>
          <a:p>
            <a:r>
              <a:rPr lang="zh-CN" altLang="en-US" sz="1800">
                <a:solidFill>
                  <a:schemeClr val="bg1"/>
                </a:solidFill>
                <a:latin typeface="华文黑体" pitchFamily="2" charset="-122"/>
                <a:ea typeface="华文黑体" pitchFamily="2" charset="-122"/>
                <a:cs typeface="华文黑体" pitchFamily="2" charset="-122"/>
              </a:rPr>
              <a:t>单击添加标题</a:t>
            </a:r>
            <a:endParaRPr lang="en-US" altLang="zh-CN" sz="1800">
              <a:solidFill>
                <a:schemeClr val="bg1"/>
              </a:solidFill>
              <a:latin typeface="华文黑体" pitchFamily="2" charset="-122"/>
              <a:ea typeface="华文黑体" pitchFamily="2" charset="-122"/>
              <a:cs typeface="华文黑体" pitchFamily="2" charset="-122"/>
            </a:endParaRPr>
          </a:p>
          <a:p>
            <a:endParaRPr lang="en-US" altLang="zh-CN" sz="750">
              <a:solidFill>
                <a:schemeClr val="bg1"/>
              </a:solidFill>
              <a:latin typeface="华文黑体" pitchFamily="2" charset="-122"/>
              <a:ea typeface="华文黑体" pitchFamily="2" charset="-122"/>
              <a:cs typeface="华文黑体" pitchFamily="2" charset="-122"/>
            </a:endParaRPr>
          </a:p>
          <a:p>
            <a:r>
              <a:rPr lang="zh-CN" altLang="en-US" sz="1015">
                <a:solidFill>
                  <a:schemeClr val="bg1"/>
                </a:solidFill>
                <a:latin typeface="华文细黑" panose="02010600040101010101" pitchFamily="2" charset="-122"/>
                <a:ea typeface="华文细黑" panose="02010600040101010101" pitchFamily="2" charset="-122"/>
                <a:cs typeface="华文黑体" pitchFamily="2" charset="-122"/>
              </a:rPr>
              <a:t>单击添加文本单击添加文本单击添加文本单击添加文本单击添加文本单击添加文本单击添加文本单击添加文本单击添加文本单击添加文本单击添加文本单击添加文本单击添加文本单击添加文本</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a:p>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2" presetClass="entr" presetSubtype="8" decel="100000"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1000" fill="hold"/>
                                        <p:tgtEl>
                                          <p:spTgt spid="73"/>
                                        </p:tgtEl>
                                        <p:attrNameLst>
                                          <p:attrName>ppt_x</p:attrName>
                                        </p:attrNameLst>
                                      </p:cBhvr>
                                      <p:tavLst>
                                        <p:tav tm="0">
                                          <p:val>
                                            <p:strVal val="0-#ppt_w/2"/>
                                          </p:val>
                                        </p:tav>
                                        <p:tav tm="100000">
                                          <p:val>
                                            <p:strVal val="#ppt_x"/>
                                          </p:val>
                                        </p:tav>
                                      </p:tavLst>
                                    </p:anim>
                                    <p:anim calcmode="lin" valueType="num">
                                      <p:cBhvr additive="base">
                                        <p:cTn id="19" dur="1000" fill="hold"/>
                                        <p:tgtEl>
                                          <p:spTgt spid="73"/>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3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793604"/>
            <a:chOff x="5896029" y="567090"/>
            <a:chExt cx="2542304" cy="2383601"/>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941264"/>
            </a:xfrm>
            <a:prstGeom prst="rect">
              <a:avLst/>
            </a:prstGeom>
            <a:noFill/>
          </p:spPr>
          <p:txBody>
            <a:bodyPr wrap="square" rtlCol="0">
              <a:spAutoFit/>
            </a:bodyPr>
            <a:lstStyle/>
            <a:p>
              <a:pPr algn="ctr">
                <a:lnSpc>
                  <a:spcPct val="150000"/>
                </a:lnSpc>
              </a:pPr>
              <a:r>
                <a:rPr lang="en-US" altLang="zh-CN" sz="12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1253454" y="1782207"/>
            <a:ext cx="1213553" cy="2354901"/>
            <a:chOff x="1419709" y="1270654"/>
            <a:chExt cx="1213553" cy="2354901"/>
          </a:xfrm>
        </p:grpSpPr>
        <p:sp>
          <p:nvSpPr>
            <p:cNvPr id="74" name="圆角矩形 73"/>
            <p:cNvSpPr/>
            <p:nvPr/>
          </p:nvSpPr>
          <p:spPr bwMode="auto">
            <a:xfrm rot="5400000">
              <a:off x="849035"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75" name="椭圆 74"/>
            <p:cNvSpPr/>
            <p:nvPr/>
          </p:nvSpPr>
          <p:spPr bwMode="auto">
            <a:xfrm>
              <a:off x="1552084"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6" name="Text Box 39"/>
            <p:cNvSpPr txBox="1">
              <a:spLocks noChangeArrowheads="1"/>
            </p:cNvSpPr>
            <p:nvPr/>
          </p:nvSpPr>
          <p:spPr bwMode="auto">
            <a:xfrm>
              <a:off x="1505018"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添加文本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8" name="Text Box 39"/>
            <p:cNvSpPr txBox="1">
              <a:spLocks noChangeArrowheads="1"/>
            </p:cNvSpPr>
            <p:nvPr/>
          </p:nvSpPr>
          <p:spPr bwMode="auto">
            <a:xfrm>
              <a:off x="1499515"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1702675" y="4544381"/>
            <a:ext cx="5886576" cy="400110"/>
            <a:chOff x="1868930" y="4032828"/>
            <a:chExt cx="5886576" cy="400110"/>
          </a:xfrm>
        </p:grpSpPr>
        <p:grpSp>
          <p:nvGrpSpPr>
            <p:cNvPr id="80" name="组合 79"/>
            <p:cNvGrpSpPr/>
            <p:nvPr/>
          </p:nvGrpSpPr>
          <p:grpSpPr>
            <a:xfrm>
              <a:off x="1868930" y="4098093"/>
              <a:ext cx="417263" cy="228018"/>
              <a:chOff x="1868930" y="4098093"/>
              <a:chExt cx="417263" cy="228018"/>
            </a:xfrm>
          </p:grpSpPr>
          <p:sp>
            <p:nvSpPr>
              <p:cNvPr id="82" name="燕尾形 81"/>
              <p:cNvSpPr/>
              <p:nvPr/>
            </p:nvSpPr>
            <p:spPr>
              <a:xfrm>
                <a:off x="1868930" y="4098093"/>
                <a:ext cx="228018" cy="228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3" name="燕尾形 82"/>
              <p:cNvSpPr/>
              <p:nvPr/>
            </p:nvSpPr>
            <p:spPr>
              <a:xfrm>
                <a:off x="2058175" y="4098093"/>
                <a:ext cx="228018" cy="228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1" name="TextBox 36"/>
            <p:cNvSpPr txBox="1"/>
            <p:nvPr/>
          </p:nvSpPr>
          <p:spPr>
            <a:xfrm>
              <a:off x="2566596" y="4032828"/>
              <a:ext cx="5188910" cy="400110"/>
            </a:xfrm>
            <a:prstGeom prst="rect">
              <a:avLst/>
            </a:prstGeom>
            <a:noFill/>
          </p:spPr>
          <p:txBody>
            <a:bodyPr wrap="square" rtlCol="0">
              <a:spAutoFit/>
            </a:bodyPr>
            <a:lstStyle/>
            <a:p>
              <a:pPr algn="just">
                <a:defRPr/>
              </a:pPr>
              <a:r>
                <a:rPr lang="zh-CN" altLang="en-US" sz="1000" dirty="0">
                  <a:solidFill>
                    <a:schemeClr val="bg1"/>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r>
                <a:rPr lang="zh-CN" altLang="en-US" sz="1000" dirty="0" smtClean="0">
                  <a:solidFill>
                    <a:schemeClr val="bg1"/>
                  </a:solidFill>
                  <a:latin typeface="微软雅黑" panose="020B0503020204020204" pitchFamily="34" charset="-122"/>
                  <a:ea typeface="微软雅黑" panose="020B0503020204020204" pitchFamily="34" charset="-122"/>
                </a:rPr>
                <a:t>。</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algn="just">
                <a:defRPr/>
              </a:pPr>
              <a:r>
                <a:rPr lang="zh-CN" altLang="en-US" sz="1000" dirty="0">
                  <a:solidFill>
                    <a:schemeClr val="bg1"/>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r>
                <a:rPr lang="zh-CN" altLang="en-US" sz="1000" dirty="0" smtClean="0">
                  <a:solidFill>
                    <a:schemeClr val="bg1"/>
                  </a:solidFill>
                  <a:latin typeface="微软雅黑" panose="020B0503020204020204" pitchFamily="34" charset="-122"/>
                  <a:ea typeface="微软雅黑" panose="020B0503020204020204" pitchFamily="34" charset="-122"/>
                </a:rPr>
                <a:t>。</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2990177" y="1782207"/>
            <a:ext cx="1213553" cy="2354901"/>
            <a:chOff x="3156432" y="1270654"/>
            <a:chExt cx="1213553" cy="2354901"/>
          </a:xfrm>
        </p:grpSpPr>
        <p:sp>
          <p:nvSpPr>
            <p:cNvPr id="85" name="圆角矩形 84"/>
            <p:cNvSpPr/>
            <p:nvPr/>
          </p:nvSpPr>
          <p:spPr bwMode="auto">
            <a:xfrm rot="5400000">
              <a:off x="2585758"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86" name="椭圆 85"/>
            <p:cNvSpPr/>
            <p:nvPr/>
          </p:nvSpPr>
          <p:spPr bwMode="auto">
            <a:xfrm>
              <a:off x="3288808"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7" name="Text Box 39"/>
            <p:cNvSpPr txBox="1">
              <a:spLocks noChangeArrowheads="1"/>
            </p:cNvSpPr>
            <p:nvPr/>
          </p:nvSpPr>
          <p:spPr bwMode="auto">
            <a:xfrm>
              <a:off x="3241741"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添加文本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Text Box 39"/>
            <p:cNvSpPr txBox="1">
              <a:spLocks noChangeArrowheads="1"/>
            </p:cNvSpPr>
            <p:nvPr/>
          </p:nvSpPr>
          <p:spPr bwMode="auto">
            <a:xfrm>
              <a:off x="3220112"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4730701" y="1782207"/>
            <a:ext cx="1213553" cy="2354901"/>
            <a:chOff x="4896956" y="1270654"/>
            <a:chExt cx="1213553" cy="2354901"/>
          </a:xfrm>
        </p:grpSpPr>
        <p:sp>
          <p:nvSpPr>
            <p:cNvPr id="91" name="圆角矩形 90"/>
            <p:cNvSpPr/>
            <p:nvPr/>
          </p:nvSpPr>
          <p:spPr bwMode="auto">
            <a:xfrm rot="5400000">
              <a:off x="4326282"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92" name="椭圆 91"/>
            <p:cNvSpPr/>
            <p:nvPr/>
          </p:nvSpPr>
          <p:spPr bwMode="auto">
            <a:xfrm>
              <a:off x="5029333"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3" name="Text Box 39"/>
            <p:cNvSpPr txBox="1">
              <a:spLocks noChangeArrowheads="1"/>
            </p:cNvSpPr>
            <p:nvPr/>
          </p:nvSpPr>
          <p:spPr bwMode="auto">
            <a:xfrm>
              <a:off x="4982265"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添加文本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Text Box 39"/>
            <p:cNvSpPr txBox="1">
              <a:spLocks noChangeArrowheads="1"/>
            </p:cNvSpPr>
            <p:nvPr/>
          </p:nvSpPr>
          <p:spPr bwMode="auto">
            <a:xfrm>
              <a:off x="4965616"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424355" y="1782207"/>
            <a:ext cx="1213553" cy="2354901"/>
            <a:chOff x="6590610" y="1270654"/>
            <a:chExt cx="1213553" cy="2354901"/>
          </a:xfrm>
        </p:grpSpPr>
        <p:sp>
          <p:nvSpPr>
            <p:cNvPr id="97" name="圆角矩形 96"/>
            <p:cNvSpPr/>
            <p:nvPr/>
          </p:nvSpPr>
          <p:spPr bwMode="auto">
            <a:xfrm rot="5400000">
              <a:off x="6019936"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98" name="椭圆 97"/>
            <p:cNvSpPr/>
            <p:nvPr/>
          </p:nvSpPr>
          <p:spPr bwMode="auto">
            <a:xfrm>
              <a:off x="6722985"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9" name="Text Box 39"/>
            <p:cNvSpPr txBox="1">
              <a:spLocks noChangeArrowheads="1"/>
            </p:cNvSpPr>
            <p:nvPr/>
          </p:nvSpPr>
          <p:spPr bwMode="auto">
            <a:xfrm>
              <a:off x="6675919" y="1355957"/>
              <a:ext cx="1042932" cy="738664"/>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添加文本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1" name="Text Box 39"/>
            <p:cNvSpPr txBox="1">
              <a:spLocks noChangeArrowheads="1"/>
            </p:cNvSpPr>
            <p:nvPr/>
          </p:nvSpPr>
          <p:spPr bwMode="auto">
            <a:xfrm>
              <a:off x="6654290"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2507529" y="2767310"/>
            <a:ext cx="417263" cy="228018"/>
            <a:chOff x="2673784" y="2255757"/>
            <a:chExt cx="417263" cy="228018"/>
          </a:xfrm>
        </p:grpSpPr>
        <p:sp>
          <p:nvSpPr>
            <p:cNvPr id="103" name="燕尾形 102"/>
            <p:cNvSpPr/>
            <p:nvPr/>
          </p:nvSpPr>
          <p:spPr>
            <a:xfrm>
              <a:off x="2673784"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4" name="燕尾形 103"/>
            <p:cNvSpPr/>
            <p:nvPr/>
          </p:nvSpPr>
          <p:spPr>
            <a:xfrm>
              <a:off x="2863029"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105" name="组合 104"/>
          <p:cNvGrpSpPr/>
          <p:nvPr/>
        </p:nvGrpSpPr>
        <p:grpSpPr>
          <a:xfrm>
            <a:off x="5984800" y="2767310"/>
            <a:ext cx="417263" cy="228018"/>
            <a:chOff x="6151055" y="2255757"/>
            <a:chExt cx="417263" cy="228018"/>
          </a:xfrm>
        </p:grpSpPr>
        <p:sp>
          <p:nvSpPr>
            <p:cNvPr id="106" name="燕尾形 105"/>
            <p:cNvSpPr/>
            <p:nvPr/>
          </p:nvSpPr>
          <p:spPr>
            <a:xfrm>
              <a:off x="6151055"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7" name="燕尾形 106"/>
            <p:cNvSpPr/>
            <p:nvPr/>
          </p:nvSpPr>
          <p:spPr>
            <a:xfrm>
              <a:off x="6340300"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108" name="组合 107"/>
          <p:cNvGrpSpPr/>
          <p:nvPr/>
        </p:nvGrpSpPr>
        <p:grpSpPr>
          <a:xfrm>
            <a:off x="4274667" y="2767310"/>
            <a:ext cx="417263" cy="228018"/>
            <a:chOff x="4440922" y="2255757"/>
            <a:chExt cx="417263" cy="228018"/>
          </a:xfrm>
        </p:grpSpPr>
        <p:sp>
          <p:nvSpPr>
            <p:cNvPr id="109" name="燕尾形 108"/>
            <p:cNvSpPr/>
            <p:nvPr/>
          </p:nvSpPr>
          <p:spPr>
            <a:xfrm>
              <a:off x="4440922"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0" name="燕尾形 109"/>
            <p:cNvSpPr/>
            <p:nvPr/>
          </p:nvSpPr>
          <p:spPr>
            <a:xfrm>
              <a:off x="4630167"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par>
                                <p:cTn id="15" presetID="2" presetClass="entr" presetSubtype="8"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additive="base">
                                        <p:cTn id="22" dur="500" fill="hold"/>
                                        <p:tgtEl>
                                          <p:spTgt spid="102"/>
                                        </p:tgtEl>
                                        <p:attrNameLst>
                                          <p:attrName>ppt_x</p:attrName>
                                        </p:attrNameLst>
                                      </p:cBhvr>
                                      <p:tavLst>
                                        <p:tav tm="0">
                                          <p:val>
                                            <p:strVal val="0-#ppt_w/2"/>
                                          </p:val>
                                        </p:tav>
                                        <p:tav tm="100000">
                                          <p:val>
                                            <p:strVal val="#ppt_x"/>
                                          </p:val>
                                        </p:tav>
                                      </p:tavLst>
                                    </p:anim>
                                    <p:anim calcmode="lin" valueType="num">
                                      <p:cBhvr additive="base">
                                        <p:cTn id="23" dur="500" fill="hold"/>
                                        <p:tgtEl>
                                          <p:spTgt spid="10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fill="hold"/>
                                        <p:tgtEl>
                                          <p:spTgt spid="84"/>
                                        </p:tgtEl>
                                        <p:attrNameLst>
                                          <p:attrName>ppt_x</p:attrName>
                                        </p:attrNameLst>
                                      </p:cBhvr>
                                      <p:tavLst>
                                        <p:tav tm="0">
                                          <p:val>
                                            <p:strVal val="0-#ppt_w/2"/>
                                          </p:val>
                                        </p:tav>
                                        <p:tav tm="100000">
                                          <p:val>
                                            <p:strVal val="#ppt_x"/>
                                          </p:val>
                                        </p:tav>
                                      </p:tavLst>
                                    </p:anim>
                                    <p:anim calcmode="lin" valueType="num">
                                      <p:cBhvr additive="base">
                                        <p:cTn id="28" dur="500" fill="hold"/>
                                        <p:tgtEl>
                                          <p:spTgt spid="84"/>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additive="base">
                                        <p:cTn id="32" dur="500" fill="hold"/>
                                        <p:tgtEl>
                                          <p:spTgt spid="108"/>
                                        </p:tgtEl>
                                        <p:attrNameLst>
                                          <p:attrName>ppt_x</p:attrName>
                                        </p:attrNameLst>
                                      </p:cBhvr>
                                      <p:tavLst>
                                        <p:tav tm="0">
                                          <p:val>
                                            <p:strVal val="0-#ppt_w/2"/>
                                          </p:val>
                                        </p:tav>
                                        <p:tav tm="100000">
                                          <p:val>
                                            <p:strVal val="#ppt_x"/>
                                          </p:val>
                                        </p:tav>
                                      </p:tavLst>
                                    </p:anim>
                                    <p:anim calcmode="lin" valueType="num">
                                      <p:cBhvr additive="base">
                                        <p:cTn id="33" dur="500" fill="hold"/>
                                        <p:tgtEl>
                                          <p:spTgt spid="108"/>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90"/>
                                        </p:tgtEl>
                                        <p:attrNameLst>
                                          <p:attrName>style.visibility</p:attrName>
                                        </p:attrNameLst>
                                      </p:cBhvr>
                                      <p:to>
                                        <p:strVal val="visible"/>
                                      </p:to>
                                    </p:set>
                                    <p:anim calcmode="lin" valueType="num">
                                      <p:cBhvr additive="base">
                                        <p:cTn id="37" dur="500" fill="hold"/>
                                        <p:tgtEl>
                                          <p:spTgt spid="90"/>
                                        </p:tgtEl>
                                        <p:attrNameLst>
                                          <p:attrName>ppt_x</p:attrName>
                                        </p:attrNameLst>
                                      </p:cBhvr>
                                      <p:tavLst>
                                        <p:tav tm="0">
                                          <p:val>
                                            <p:strVal val="0-#ppt_w/2"/>
                                          </p:val>
                                        </p:tav>
                                        <p:tav tm="100000">
                                          <p:val>
                                            <p:strVal val="#ppt_x"/>
                                          </p:val>
                                        </p:tav>
                                      </p:tavLst>
                                    </p:anim>
                                    <p:anim calcmode="lin" valueType="num">
                                      <p:cBhvr additive="base">
                                        <p:cTn id="38" dur="500" fill="hold"/>
                                        <p:tgtEl>
                                          <p:spTgt spid="90"/>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105"/>
                                        </p:tgtEl>
                                        <p:attrNameLst>
                                          <p:attrName>style.visibility</p:attrName>
                                        </p:attrNameLst>
                                      </p:cBhvr>
                                      <p:to>
                                        <p:strVal val="visible"/>
                                      </p:to>
                                    </p:set>
                                    <p:anim calcmode="lin" valueType="num">
                                      <p:cBhvr additive="base">
                                        <p:cTn id="42" dur="500" fill="hold"/>
                                        <p:tgtEl>
                                          <p:spTgt spid="105"/>
                                        </p:tgtEl>
                                        <p:attrNameLst>
                                          <p:attrName>ppt_x</p:attrName>
                                        </p:attrNameLst>
                                      </p:cBhvr>
                                      <p:tavLst>
                                        <p:tav tm="0">
                                          <p:val>
                                            <p:strVal val="0-#ppt_w/2"/>
                                          </p:val>
                                        </p:tav>
                                        <p:tav tm="100000">
                                          <p:val>
                                            <p:strVal val="#ppt_x"/>
                                          </p:val>
                                        </p:tav>
                                      </p:tavLst>
                                    </p:anim>
                                    <p:anim calcmode="lin" valueType="num">
                                      <p:cBhvr additive="base">
                                        <p:cTn id="43" dur="500" fill="hold"/>
                                        <p:tgtEl>
                                          <p:spTgt spid="10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8"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 calcmode="lin" valueType="num">
                                      <p:cBhvr additive="base">
                                        <p:cTn id="47" dur="500" fill="hold"/>
                                        <p:tgtEl>
                                          <p:spTgt spid="96"/>
                                        </p:tgtEl>
                                        <p:attrNameLst>
                                          <p:attrName>ppt_x</p:attrName>
                                        </p:attrNameLst>
                                      </p:cBhvr>
                                      <p:tavLst>
                                        <p:tav tm="0">
                                          <p:val>
                                            <p:strVal val="0-#ppt_w/2"/>
                                          </p:val>
                                        </p:tav>
                                        <p:tav tm="100000">
                                          <p:val>
                                            <p:strVal val="#ppt_x"/>
                                          </p:val>
                                        </p:tav>
                                      </p:tavLst>
                                    </p:anim>
                                    <p:anim calcmode="lin" valueType="num">
                                      <p:cBhvr additive="base">
                                        <p:cTn id="48" dur="500" fill="hold"/>
                                        <p:tgtEl>
                                          <p:spTgt spid="96"/>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1000"/>
                                        <p:tgtEl>
                                          <p:spTgt spid="79"/>
                                        </p:tgtEl>
                                      </p:cBhvr>
                                    </p:animEffect>
                                    <p:anim calcmode="lin" valueType="num">
                                      <p:cBhvr>
                                        <p:cTn id="53" dur="1000" fill="hold"/>
                                        <p:tgtEl>
                                          <p:spTgt spid="79"/>
                                        </p:tgtEl>
                                        <p:attrNameLst>
                                          <p:attrName>ppt_x</p:attrName>
                                        </p:attrNameLst>
                                      </p:cBhvr>
                                      <p:tavLst>
                                        <p:tav tm="0">
                                          <p:val>
                                            <p:strVal val="#ppt_x"/>
                                          </p:val>
                                        </p:tav>
                                        <p:tav tm="100000">
                                          <p:val>
                                            <p:strVal val="#ppt_x"/>
                                          </p:val>
                                        </p:tav>
                                      </p:tavLst>
                                    </p:anim>
                                    <p:anim calcmode="lin" valueType="num">
                                      <p:cBhvr>
                                        <p:cTn id="5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793604"/>
            <a:chOff x="5896029" y="567090"/>
            <a:chExt cx="2542304" cy="2383601"/>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941264"/>
            </a:xfrm>
            <a:prstGeom prst="rect">
              <a:avLst/>
            </a:prstGeom>
            <a:noFill/>
          </p:spPr>
          <p:txBody>
            <a:bodyPr wrap="square" rtlCol="0">
              <a:spAutoFit/>
            </a:bodyPr>
            <a:lstStyle/>
            <a:p>
              <a:pPr algn="ctr">
                <a:lnSpc>
                  <a:spcPct val="150000"/>
                </a:lnSpc>
              </a:pPr>
              <a:r>
                <a:rPr lang="en-US" altLang="zh-CN" sz="12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Teardrop 7"/>
          <p:cNvSpPr/>
          <p:nvPr/>
        </p:nvSpPr>
        <p:spPr>
          <a:xfrm rot="16200000">
            <a:off x="2395692" y="2686196"/>
            <a:ext cx="1466702" cy="1466703"/>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27000" tIns="27000" rIns="81000" bIns="34290" rtlCol="0" anchor="ctr"/>
          <a:lstStyle/>
          <a:p>
            <a:pPr algn="ctr"/>
            <a:endParaRPr lang="th-TH" sz="2700" dirty="0"/>
          </a:p>
        </p:txBody>
      </p:sp>
      <p:sp>
        <p:nvSpPr>
          <p:cNvPr id="74" name="Teardrop 10"/>
          <p:cNvSpPr/>
          <p:nvPr/>
        </p:nvSpPr>
        <p:spPr>
          <a:xfrm rot="10800000">
            <a:off x="2395691" y="1590892"/>
            <a:ext cx="1043633" cy="1043633"/>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68580" tIns="27000" rIns="27000" bIns="34290" rtlCol="0" anchor="ctr"/>
          <a:lstStyle/>
          <a:p>
            <a:pPr algn="ctr"/>
            <a:endParaRPr lang="th-TH" sz="3000" dirty="0"/>
          </a:p>
        </p:txBody>
      </p:sp>
      <p:sp>
        <p:nvSpPr>
          <p:cNvPr id="75" name="Teardrop 6"/>
          <p:cNvSpPr/>
          <p:nvPr/>
        </p:nvSpPr>
        <p:spPr>
          <a:xfrm>
            <a:off x="1301071" y="2686196"/>
            <a:ext cx="1043633" cy="1043633"/>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54000" rIns="81000" bIns="34290" rtlCol="0" anchor="ctr"/>
          <a:lstStyle/>
          <a:p>
            <a:pPr algn="ctr"/>
            <a:endParaRPr lang="th-TH" sz="2700" dirty="0"/>
          </a:p>
        </p:txBody>
      </p:sp>
      <p:sp>
        <p:nvSpPr>
          <p:cNvPr id="76" name="Teardrop 8"/>
          <p:cNvSpPr/>
          <p:nvPr/>
        </p:nvSpPr>
        <p:spPr>
          <a:xfrm rot="5400000">
            <a:off x="1295401" y="1601419"/>
            <a:ext cx="1043633" cy="1043633"/>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1000" tIns="27000" rIns="0" bIns="34290" rtlCol="0" anchor="ctr"/>
          <a:lstStyle/>
          <a:p>
            <a:pPr algn="ctr"/>
            <a:endParaRPr lang="th-TH" sz="2700" dirty="0"/>
          </a:p>
        </p:txBody>
      </p:sp>
      <p:sp>
        <p:nvSpPr>
          <p:cNvPr id="77" name="Freeform 52"/>
          <p:cNvSpPr>
            <a:spLocks noEditPoints="1"/>
          </p:cNvSpPr>
          <p:nvPr/>
        </p:nvSpPr>
        <p:spPr bwMode="auto">
          <a:xfrm>
            <a:off x="1608492" y="2950159"/>
            <a:ext cx="428789" cy="46131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68580" tIns="34290" rIns="68580" bIns="34290" numCol="1" anchor="t" anchorCtr="0" compatLnSpc="1"/>
          <a:lstStyle/>
          <a:p>
            <a:endParaRPr lang="en-US"/>
          </a:p>
        </p:txBody>
      </p:sp>
      <p:sp>
        <p:nvSpPr>
          <p:cNvPr id="78" name="Freeform 42"/>
          <p:cNvSpPr>
            <a:spLocks noEditPoints="1"/>
          </p:cNvSpPr>
          <p:nvPr/>
        </p:nvSpPr>
        <p:spPr bwMode="auto">
          <a:xfrm>
            <a:off x="2895427" y="3180817"/>
            <a:ext cx="467231" cy="40217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68580" tIns="34290" rIns="68580" bIns="34290" numCol="1" anchor="t" anchorCtr="0" compatLnSpc="1"/>
          <a:lstStyle/>
          <a:p>
            <a:endParaRPr lang="en-US"/>
          </a:p>
        </p:txBody>
      </p:sp>
      <p:sp>
        <p:nvSpPr>
          <p:cNvPr id="79" name="Freeform 178"/>
          <p:cNvSpPr>
            <a:spLocks noEditPoints="1"/>
          </p:cNvSpPr>
          <p:nvPr/>
        </p:nvSpPr>
        <p:spPr bwMode="auto">
          <a:xfrm>
            <a:off x="2683891" y="1947284"/>
            <a:ext cx="467231" cy="35190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68580" tIns="34290" rIns="68580" bIns="34290" numCol="1" anchor="t" anchorCtr="0" compatLnSpc="1"/>
          <a:lstStyle/>
          <a:p>
            <a:endParaRPr lang="en-US"/>
          </a:p>
        </p:txBody>
      </p:sp>
      <p:sp>
        <p:nvSpPr>
          <p:cNvPr id="80" name="Freeform 86"/>
          <p:cNvSpPr>
            <a:spLocks noEditPoints="1"/>
          </p:cNvSpPr>
          <p:nvPr/>
        </p:nvSpPr>
        <p:spPr bwMode="auto">
          <a:xfrm>
            <a:off x="1662902" y="1875829"/>
            <a:ext cx="319968" cy="538355"/>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vert="horz" wrap="square" lIns="68580" tIns="34290" rIns="68580" bIns="34290" numCol="1" anchor="t" anchorCtr="0" compatLnSpc="1"/>
          <a:lstStyle/>
          <a:p>
            <a:endParaRPr lang="en-US"/>
          </a:p>
        </p:txBody>
      </p:sp>
      <p:grpSp>
        <p:nvGrpSpPr>
          <p:cNvPr id="81" name="组合 80"/>
          <p:cNvGrpSpPr/>
          <p:nvPr/>
        </p:nvGrpSpPr>
        <p:grpSpPr>
          <a:xfrm>
            <a:off x="4625271" y="1601419"/>
            <a:ext cx="1557338" cy="1105394"/>
            <a:chOff x="6167028" y="2135225"/>
            <a:chExt cx="2076450" cy="1473858"/>
          </a:xfrm>
        </p:grpSpPr>
        <p:sp>
          <p:nvSpPr>
            <p:cNvPr id="82" name="Rounded Rectangle 72"/>
            <p:cNvSpPr/>
            <p:nvPr/>
          </p:nvSpPr>
          <p:spPr>
            <a:xfrm>
              <a:off x="6167028" y="2167575"/>
              <a:ext cx="1712307" cy="33353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文本框 82"/>
            <p:cNvSpPr txBox="1"/>
            <p:nvPr/>
          </p:nvSpPr>
          <p:spPr>
            <a:xfrm>
              <a:off x="6253049" y="2135225"/>
              <a:ext cx="1540264" cy="430887"/>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6167028" y="2525710"/>
              <a:ext cx="2076450" cy="1083373"/>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6539796" y="1601419"/>
            <a:ext cx="1557338" cy="1105394"/>
            <a:chOff x="8719728" y="2135225"/>
            <a:chExt cx="2076450" cy="1473858"/>
          </a:xfrm>
        </p:grpSpPr>
        <p:sp>
          <p:nvSpPr>
            <p:cNvPr id="86" name="Rounded Rectangle 72"/>
            <p:cNvSpPr/>
            <p:nvPr/>
          </p:nvSpPr>
          <p:spPr>
            <a:xfrm>
              <a:off x="8786403" y="2167575"/>
              <a:ext cx="1712307" cy="33353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文本框 86"/>
            <p:cNvSpPr txBox="1"/>
            <p:nvPr/>
          </p:nvSpPr>
          <p:spPr>
            <a:xfrm>
              <a:off x="8872424" y="2135225"/>
              <a:ext cx="1540264" cy="430887"/>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8719728" y="2525710"/>
              <a:ext cx="2076450" cy="1083373"/>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4625271" y="2950161"/>
            <a:ext cx="1557338" cy="1105394"/>
            <a:chOff x="6167028" y="3933546"/>
            <a:chExt cx="2076450" cy="1473858"/>
          </a:xfrm>
        </p:grpSpPr>
        <p:sp>
          <p:nvSpPr>
            <p:cNvPr id="90" name="Rounded Rectangle 72"/>
            <p:cNvSpPr/>
            <p:nvPr/>
          </p:nvSpPr>
          <p:spPr>
            <a:xfrm>
              <a:off x="6167028" y="3965896"/>
              <a:ext cx="1712307" cy="33353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文本框 90"/>
            <p:cNvSpPr txBox="1"/>
            <p:nvPr/>
          </p:nvSpPr>
          <p:spPr>
            <a:xfrm>
              <a:off x="6253049" y="3933546"/>
              <a:ext cx="1540264" cy="430887"/>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6167028" y="4324031"/>
              <a:ext cx="2076450" cy="1083373"/>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539796" y="2950161"/>
            <a:ext cx="1557338" cy="1105394"/>
            <a:chOff x="8719728" y="3933546"/>
            <a:chExt cx="2076450" cy="1473858"/>
          </a:xfrm>
        </p:grpSpPr>
        <p:sp>
          <p:nvSpPr>
            <p:cNvPr id="94" name="Rounded Rectangle 72"/>
            <p:cNvSpPr/>
            <p:nvPr/>
          </p:nvSpPr>
          <p:spPr>
            <a:xfrm>
              <a:off x="8786403" y="3965896"/>
              <a:ext cx="1712307" cy="33353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文本框 94"/>
            <p:cNvSpPr txBox="1"/>
            <p:nvPr/>
          </p:nvSpPr>
          <p:spPr>
            <a:xfrm>
              <a:off x="8872424" y="3933546"/>
              <a:ext cx="1540264" cy="430887"/>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请输入标题</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8719728" y="4324031"/>
              <a:ext cx="2076450" cy="1083373"/>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请在此添加相关文字内容请在此添加相关文字内容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750"/>
                                        <p:tgtEl>
                                          <p:spTgt spid="73"/>
                                        </p:tgtEl>
                                      </p:cBhvr>
                                    </p:animEffect>
                                    <p:anim calcmode="lin" valueType="num">
                                      <p:cBhvr>
                                        <p:cTn id="18" dur="750" fill="hold"/>
                                        <p:tgtEl>
                                          <p:spTgt spid="73"/>
                                        </p:tgtEl>
                                        <p:attrNameLst>
                                          <p:attrName>ppt_x</p:attrName>
                                        </p:attrNameLst>
                                      </p:cBhvr>
                                      <p:tavLst>
                                        <p:tav tm="0">
                                          <p:val>
                                            <p:strVal val="#ppt_x"/>
                                          </p:val>
                                        </p:tav>
                                        <p:tav tm="100000">
                                          <p:val>
                                            <p:strVal val="#ppt_x"/>
                                          </p:val>
                                        </p:tav>
                                      </p:tavLst>
                                    </p:anim>
                                    <p:anim calcmode="lin" valueType="num">
                                      <p:cBhvr>
                                        <p:cTn id="19" dur="750" fill="hold"/>
                                        <p:tgtEl>
                                          <p:spTgt spid="7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750"/>
                                        <p:tgtEl>
                                          <p:spTgt spid="78"/>
                                        </p:tgtEl>
                                      </p:cBhvr>
                                    </p:animEffect>
                                    <p:anim calcmode="lin" valueType="num">
                                      <p:cBhvr>
                                        <p:cTn id="23" dur="750" fill="hold"/>
                                        <p:tgtEl>
                                          <p:spTgt spid="78"/>
                                        </p:tgtEl>
                                        <p:attrNameLst>
                                          <p:attrName>ppt_x</p:attrName>
                                        </p:attrNameLst>
                                      </p:cBhvr>
                                      <p:tavLst>
                                        <p:tav tm="0">
                                          <p:val>
                                            <p:strVal val="#ppt_x"/>
                                          </p:val>
                                        </p:tav>
                                        <p:tav tm="100000">
                                          <p:val>
                                            <p:strVal val="#ppt_x"/>
                                          </p:val>
                                        </p:tav>
                                      </p:tavLst>
                                    </p:anim>
                                    <p:anim calcmode="lin" valueType="num">
                                      <p:cBhvr>
                                        <p:cTn id="24" dur="75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750"/>
                                        <p:tgtEl>
                                          <p:spTgt spid="74"/>
                                        </p:tgtEl>
                                      </p:cBhvr>
                                    </p:animEffect>
                                    <p:anim calcmode="lin" valueType="num">
                                      <p:cBhvr>
                                        <p:cTn id="28" dur="750" fill="hold"/>
                                        <p:tgtEl>
                                          <p:spTgt spid="74"/>
                                        </p:tgtEl>
                                        <p:attrNameLst>
                                          <p:attrName>ppt_x</p:attrName>
                                        </p:attrNameLst>
                                      </p:cBhvr>
                                      <p:tavLst>
                                        <p:tav tm="0">
                                          <p:val>
                                            <p:strVal val="#ppt_x"/>
                                          </p:val>
                                        </p:tav>
                                        <p:tav tm="100000">
                                          <p:val>
                                            <p:strVal val="#ppt_x"/>
                                          </p:val>
                                        </p:tav>
                                      </p:tavLst>
                                    </p:anim>
                                    <p:anim calcmode="lin" valueType="num">
                                      <p:cBhvr>
                                        <p:cTn id="29" dur="750" fill="hold"/>
                                        <p:tgtEl>
                                          <p:spTgt spid="7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750"/>
                                        <p:tgtEl>
                                          <p:spTgt spid="79"/>
                                        </p:tgtEl>
                                      </p:cBhvr>
                                    </p:animEffect>
                                    <p:anim calcmode="lin" valueType="num">
                                      <p:cBhvr>
                                        <p:cTn id="33" dur="750" fill="hold"/>
                                        <p:tgtEl>
                                          <p:spTgt spid="79"/>
                                        </p:tgtEl>
                                        <p:attrNameLst>
                                          <p:attrName>ppt_x</p:attrName>
                                        </p:attrNameLst>
                                      </p:cBhvr>
                                      <p:tavLst>
                                        <p:tav tm="0">
                                          <p:val>
                                            <p:strVal val="#ppt_x"/>
                                          </p:val>
                                        </p:tav>
                                        <p:tav tm="100000">
                                          <p:val>
                                            <p:strVal val="#ppt_x"/>
                                          </p:val>
                                        </p:tav>
                                      </p:tavLst>
                                    </p:anim>
                                    <p:anim calcmode="lin" valueType="num">
                                      <p:cBhvr>
                                        <p:cTn id="34" dur="750" fill="hold"/>
                                        <p:tgtEl>
                                          <p:spTgt spid="7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750"/>
                                        <p:tgtEl>
                                          <p:spTgt spid="76"/>
                                        </p:tgtEl>
                                      </p:cBhvr>
                                    </p:animEffect>
                                    <p:anim calcmode="lin" valueType="num">
                                      <p:cBhvr>
                                        <p:cTn id="38" dur="750" fill="hold"/>
                                        <p:tgtEl>
                                          <p:spTgt spid="76"/>
                                        </p:tgtEl>
                                        <p:attrNameLst>
                                          <p:attrName>ppt_x</p:attrName>
                                        </p:attrNameLst>
                                      </p:cBhvr>
                                      <p:tavLst>
                                        <p:tav tm="0">
                                          <p:val>
                                            <p:strVal val="#ppt_x"/>
                                          </p:val>
                                        </p:tav>
                                        <p:tav tm="100000">
                                          <p:val>
                                            <p:strVal val="#ppt_x"/>
                                          </p:val>
                                        </p:tav>
                                      </p:tavLst>
                                    </p:anim>
                                    <p:anim calcmode="lin" valueType="num">
                                      <p:cBhvr>
                                        <p:cTn id="39" dur="750" fill="hold"/>
                                        <p:tgtEl>
                                          <p:spTgt spid="7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750"/>
                                        <p:tgtEl>
                                          <p:spTgt spid="80"/>
                                        </p:tgtEl>
                                      </p:cBhvr>
                                    </p:animEffect>
                                    <p:anim calcmode="lin" valueType="num">
                                      <p:cBhvr>
                                        <p:cTn id="43" dur="750" fill="hold"/>
                                        <p:tgtEl>
                                          <p:spTgt spid="80"/>
                                        </p:tgtEl>
                                        <p:attrNameLst>
                                          <p:attrName>ppt_x</p:attrName>
                                        </p:attrNameLst>
                                      </p:cBhvr>
                                      <p:tavLst>
                                        <p:tav tm="0">
                                          <p:val>
                                            <p:strVal val="#ppt_x"/>
                                          </p:val>
                                        </p:tav>
                                        <p:tav tm="100000">
                                          <p:val>
                                            <p:strVal val="#ppt_x"/>
                                          </p:val>
                                        </p:tav>
                                      </p:tavLst>
                                    </p:anim>
                                    <p:anim calcmode="lin" valueType="num">
                                      <p:cBhvr>
                                        <p:cTn id="44" dur="750" fill="hold"/>
                                        <p:tgtEl>
                                          <p:spTgt spid="8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par>
                                <p:cTn id="55" presetID="2" presetClass="entr" presetSubtype="4" fill="hold" nodeType="withEffect">
                                  <p:stCondLst>
                                    <p:cond delay="1000"/>
                                  </p:stCondLst>
                                  <p:childTnLst>
                                    <p:set>
                                      <p:cBhvr>
                                        <p:cTn id="56" dur="1" fill="hold">
                                          <p:stCondLst>
                                            <p:cond delay="0"/>
                                          </p:stCondLst>
                                        </p:cTn>
                                        <p:tgtEl>
                                          <p:spTgt spid="81"/>
                                        </p:tgtEl>
                                        <p:attrNameLst>
                                          <p:attrName>style.visibility</p:attrName>
                                        </p:attrNameLst>
                                      </p:cBhvr>
                                      <p:to>
                                        <p:strVal val="visible"/>
                                      </p:to>
                                    </p:set>
                                    <p:anim calcmode="lin" valueType="num">
                                      <p:cBhvr additive="base">
                                        <p:cTn id="57" dur="500" fill="hold"/>
                                        <p:tgtEl>
                                          <p:spTgt spid="81"/>
                                        </p:tgtEl>
                                        <p:attrNameLst>
                                          <p:attrName>ppt_x</p:attrName>
                                        </p:attrNameLst>
                                      </p:cBhvr>
                                      <p:tavLst>
                                        <p:tav tm="0">
                                          <p:val>
                                            <p:strVal val="#ppt_x"/>
                                          </p:val>
                                        </p:tav>
                                        <p:tav tm="100000">
                                          <p:val>
                                            <p:strVal val="#ppt_x"/>
                                          </p:val>
                                        </p:tav>
                                      </p:tavLst>
                                    </p:anim>
                                    <p:anim calcmode="lin" valueType="num">
                                      <p:cBhvr additive="base">
                                        <p:cTn id="58" dur="500" fill="hold"/>
                                        <p:tgtEl>
                                          <p:spTgt spid="8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1000"/>
                                  </p:stCondLst>
                                  <p:childTnLst>
                                    <p:set>
                                      <p:cBhvr>
                                        <p:cTn id="60" dur="1" fill="hold">
                                          <p:stCondLst>
                                            <p:cond delay="0"/>
                                          </p:stCondLst>
                                        </p:cTn>
                                        <p:tgtEl>
                                          <p:spTgt spid="85"/>
                                        </p:tgtEl>
                                        <p:attrNameLst>
                                          <p:attrName>style.visibility</p:attrName>
                                        </p:attrNameLst>
                                      </p:cBhvr>
                                      <p:to>
                                        <p:strVal val="visible"/>
                                      </p:to>
                                    </p:set>
                                    <p:anim calcmode="lin" valueType="num">
                                      <p:cBhvr additive="base">
                                        <p:cTn id="61" dur="500" fill="hold"/>
                                        <p:tgtEl>
                                          <p:spTgt spid="85"/>
                                        </p:tgtEl>
                                        <p:attrNameLst>
                                          <p:attrName>ppt_x</p:attrName>
                                        </p:attrNameLst>
                                      </p:cBhvr>
                                      <p:tavLst>
                                        <p:tav tm="0">
                                          <p:val>
                                            <p:strVal val="#ppt_x"/>
                                          </p:val>
                                        </p:tav>
                                        <p:tav tm="100000">
                                          <p:val>
                                            <p:strVal val="#ppt_x"/>
                                          </p:val>
                                        </p:tav>
                                      </p:tavLst>
                                    </p:anim>
                                    <p:anim calcmode="lin" valueType="num">
                                      <p:cBhvr additive="base">
                                        <p:cTn id="62" dur="500" fill="hold"/>
                                        <p:tgtEl>
                                          <p:spTgt spid="8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1000"/>
                                  </p:stCondLst>
                                  <p:childTnLst>
                                    <p:set>
                                      <p:cBhvr>
                                        <p:cTn id="64" dur="1" fill="hold">
                                          <p:stCondLst>
                                            <p:cond delay="0"/>
                                          </p:stCondLst>
                                        </p:cTn>
                                        <p:tgtEl>
                                          <p:spTgt spid="89"/>
                                        </p:tgtEl>
                                        <p:attrNameLst>
                                          <p:attrName>style.visibility</p:attrName>
                                        </p:attrNameLst>
                                      </p:cBhvr>
                                      <p:to>
                                        <p:strVal val="visible"/>
                                      </p:to>
                                    </p:set>
                                    <p:anim calcmode="lin" valueType="num">
                                      <p:cBhvr additive="base">
                                        <p:cTn id="65" dur="500" fill="hold"/>
                                        <p:tgtEl>
                                          <p:spTgt spid="89"/>
                                        </p:tgtEl>
                                        <p:attrNameLst>
                                          <p:attrName>ppt_x</p:attrName>
                                        </p:attrNameLst>
                                      </p:cBhvr>
                                      <p:tavLst>
                                        <p:tav tm="0">
                                          <p:val>
                                            <p:strVal val="#ppt_x"/>
                                          </p:val>
                                        </p:tav>
                                        <p:tav tm="100000">
                                          <p:val>
                                            <p:strVal val="#ppt_x"/>
                                          </p:val>
                                        </p:tav>
                                      </p:tavLst>
                                    </p:anim>
                                    <p:anim calcmode="lin" valueType="num">
                                      <p:cBhvr additive="base">
                                        <p:cTn id="66" dur="500" fill="hold"/>
                                        <p:tgtEl>
                                          <p:spTgt spid="8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1000"/>
                                  </p:stCondLst>
                                  <p:childTnLst>
                                    <p:set>
                                      <p:cBhvr>
                                        <p:cTn id="68" dur="1" fill="hold">
                                          <p:stCondLst>
                                            <p:cond delay="0"/>
                                          </p:stCondLst>
                                        </p:cTn>
                                        <p:tgtEl>
                                          <p:spTgt spid="93"/>
                                        </p:tgtEl>
                                        <p:attrNameLst>
                                          <p:attrName>style.visibility</p:attrName>
                                        </p:attrNameLst>
                                      </p:cBhvr>
                                      <p:to>
                                        <p:strVal val="visible"/>
                                      </p:to>
                                    </p:set>
                                    <p:anim calcmode="lin" valueType="num">
                                      <p:cBhvr additive="base">
                                        <p:cTn id="69" dur="500" fill="hold"/>
                                        <p:tgtEl>
                                          <p:spTgt spid="93"/>
                                        </p:tgtEl>
                                        <p:attrNameLst>
                                          <p:attrName>ppt_x</p:attrName>
                                        </p:attrNameLst>
                                      </p:cBhvr>
                                      <p:tavLst>
                                        <p:tav tm="0">
                                          <p:val>
                                            <p:strVal val="#ppt_x"/>
                                          </p:val>
                                        </p:tav>
                                        <p:tav tm="100000">
                                          <p:val>
                                            <p:strVal val="#ppt_x"/>
                                          </p:val>
                                        </p:tav>
                                      </p:tavLst>
                                    </p:anim>
                                    <p:anim calcmode="lin" valueType="num">
                                      <p:cBhvr additive="base">
                                        <p:cTn id="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animBg="1"/>
      <p:bldP spid="75" grpId="0" animBg="1"/>
      <p:bldP spid="76" grpId="0" animBg="1"/>
      <p:bldP spid="77" grpId="0" animBg="1"/>
      <p:bldP spid="78" grpId="0" animBg="1"/>
      <p:bldP spid="79"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793604"/>
            <a:chOff x="5896029" y="567090"/>
            <a:chExt cx="2542304" cy="2383601"/>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941264"/>
            </a:xfrm>
            <a:prstGeom prst="rect">
              <a:avLst/>
            </a:prstGeom>
            <a:noFill/>
          </p:spPr>
          <p:txBody>
            <a:bodyPr wrap="square" rtlCol="0">
              <a:spAutoFit/>
            </a:bodyPr>
            <a:lstStyle/>
            <a:p>
              <a:pPr algn="ctr">
                <a:lnSpc>
                  <a:spcPct val="150000"/>
                </a:lnSpc>
              </a:pPr>
              <a:r>
                <a:rPr lang="en-US" altLang="zh-CN" sz="12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grpSp>
        <p:nvGrpSpPr>
          <p:cNvPr id="73" name="组合 33"/>
          <p:cNvGrpSpPr/>
          <p:nvPr/>
        </p:nvGrpSpPr>
        <p:grpSpPr>
          <a:xfrm>
            <a:off x="2195513" y="1546225"/>
            <a:ext cx="4752975" cy="2659063"/>
            <a:chOff x="0" y="0"/>
            <a:chExt cx="4752528" cy="2660279"/>
          </a:xfrm>
        </p:grpSpPr>
        <p:grpSp>
          <p:nvGrpSpPr>
            <p:cNvPr id="74" name="组合 73"/>
            <p:cNvGrpSpPr/>
            <p:nvPr/>
          </p:nvGrpSpPr>
          <p:grpSpPr>
            <a:xfrm>
              <a:off x="1584176" y="0"/>
              <a:ext cx="1584176" cy="576064"/>
              <a:chOff x="0" y="0"/>
              <a:chExt cx="1584176" cy="576064"/>
            </a:xfrm>
          </p:grpSpPr>
          <p:sp>
            <p:nvSpPr>
              <p:cNvPr id="95" name="矩形 1"/>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96" name="平行四边形 3"/>
              <p:cNvSpPr/>
              <p:nvPr/>
            </p:nvSpPr>
            <p:spPr>
              <a:xfrm>
                <a:off x="936104"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97" name="平行四边形 5"/>
              <p:cNvSpPr/>
              <p:nvPr/>
            </p:nvSpPr>
            <p:spPr>
              <a:xfrm flipH="1">
                <a:off x="0"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nvGrpSpPr>
            <p:cNvPr id="75" name="组合 19"/>
            <p:cNvGrpSpPr/>
            <p:nvPr/>
          </p:nvGrpSpPr>
          <p:grpSpPr>
            <a:xfrm>
              <a:off x="647601" y="576064"/>
              <a:ext cx="1584647" cy="1512168"/>
              <a:chOff x="0" y="0"/>
              <a:chExt cx="1584647" cy="1512168"/>
            </a:xfrm>
          </p:grpSpPr>
          <p:grpSp>
            <p:nvGrpSpPr>
              <p:cNvPr id="89" name="组合 7"/>
              <p:cNvGrpSpPr/>
              <p:nvPr/>
            </p:nvGrpSpPr>
            <p:grpSpPr>
              <a:xfrm flipH="1">
                <a:off x="471" y="0"/>
                <a:ext cx="1584176" cy="576064"/>
                <a:chOff x="0" y="0"/>
                <a:chExt cx="1584176" cy="576064"/>
              </a:xfrm>
            </p:grpSpPr>
            <p:sp>
              <p:nvSpPr>
                <p:cNvPr id="93" name="矩形 8"/>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94" name="平行四边形 9"/>
                <p:cNvSpPr/>
                <p:nvPr/>
              </p:nvSpPr>
              <p:spPr>
                <a:xfrm>
                  <a:off x="936104"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nvGrpSpPr>
              <p:cNvPr id="90" name="组合 11"/>
              <p:cNvGrpSpPr/>
              <p:nvPr/>
            </p:nvGrpSpPr>
            <p:grpSpPr>
              <a:xfrm flipV="1">
                <a:off x="0" y="936104"/>
                <a:ext cx="1584176" cy="576064"/>
                <a:chOff x="0" y="0"/>
                <a:chExt cx="1584176" cy="576064"/>
              </a:xfrm>
            </p:grpSpPr>
            <p:sp>
              <p:nvSpPr>
                <p:cNvPr id="91" name="矩形 12"/>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92" name="平行四边形 14"/>
                <p:cNvSpPr/>
                <p:nvPr/>
              </p:nvSpPr>
              <p:spPr>
                <a:xfrm flipH="1">
                  <a:off x="0"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grpSp>
          <p:nvGrpSpPr>
            <p:cNvPr id="76" name="组合 20"/>
            <p:cNvGrpSpPr/>
            <p:nvPr/>
          </p:nvGrpSpPr>
          <p:grpSpPr>
            <a:xfrm flipH="1">
              <a:off x="0" y="576064"/>
              <a:ext cx="4752528" cy="1512168"/>
              <a:chOff x="0" y="0"/>
              <a:chExt cx="4752528" cy="1512168"/>
            </a:xfrm>
          </p:grpSpPr>
          <p:grpSp>
            <p:nvGrpSpPr>
              <p:cNvPr id="81" name="组合 21"/>
              <p:cNvGrpSpPr/>
              <p:nvPr/>
            </p:nvGrpSpPr>
            <p:grpSpPr>
              <a:xfrm flipH="1">
                <a:off x="648072" y="0"/>
                <a:ext cx="1584176" cy="576064"/>
                <a:chOff x="0" y="0"/>
                <a:chExt cx="1584176" cy="576064"/>
              </a:xfrm>
            </p:grpSpPr>
            <p:sp>
              <p:nvSpPr>
                <p:cNvPr id="87" name="矩形 26"/>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88" name="平行四边形 27"/>
                <p:cNvSpPr/>
                <p:nvPr/>
              </p:nvSpPr>
              <p:spPr>
                <a:xfrm>
                  <a:off x="936104"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nvGrpSpPr>
              <p:cNvPr id="82" name="组合 22"/>
              <p:cNvGrpSpPr/>
              <p:nvPr/>
            </p:nvGrpSpPr>
            <p:grpSpPr>
              <a:xfrm flipV="1">
                <a:off x="647601" y="936104"/>
                <a:ext cx="1584176" cy="576064"/>
                <a:chOff x="0" y="0"/>
                <a:chExt cx="1584176" cy="576064"/>
              </a:xfrm>
            </p:grpSpPr>
            <p:sp>
              <p:nvSpPr>
                <p:cNvPr id="85" name="矩形 24"/>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86" name="平行四边形 25"/>
                <p:cNvSpPr/>
                <p:nvPr/>
              </p:nvSpPr>
              <p:spPr>
                <a:xfrm flipH="1">
                  <a:off x="0"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sp>
            <p:nvSpPr>
              <p:cNvPr id="83" name="矩形 23"/>
              <p:cNvSpPr/>
              <p:nvPr/>
            </p:nvSpPr>
            <p:spPr>
              <a:xfrm flipH="1">
                <a:off x="0" y="576064"/>
                <a:ext cx="1296144"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84" name="矩形 32"/>
              <p:cNvSpPr/>
              <p:nvPr/>
            </p:nvSpPr>
            <p:spPr>
              <a:xfrm flipH="1">
                <a:off x="3456384" y="576064"/>
                <a:ext cx="1296144"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nvGrpSpPr>
            <p:cNvPr id="77" name="组合 28"/>
            <p:cNvGrpSpPr/>
            <p:nvPr/>
          </p:nvGrpSpPr>
          <p:grpSpPr>
            <a:xfrm flipV="1">
              <a:off x="1584176" y="2084215"/>
              <a:ext cx="1584176" cy="576064"/>
              <a:chOff x="0" y="0"/>
              <a:chExt cx="1584176" cy="576064"/>
            </a:xfrm>
          </p:grpSpPr>
          <p:sp>
            <p:nvSpPr>
              <p:cNvPr id="78" name="矩形 29"/>
              <p:cNvSpPr/>
              <p:nvPr/>
            </p:nvSpPr>
            <p:spPr>
              <a:xfrm>
                <a:off x="0" y="0"/>
                <a:ext cx="1584176" cy="360040"/>
              </a:xfrm>
              <a:prstGeom prst="rect">
                <a:avLst/>
              </a:prstGeom>
              <a:solidFill>
                <a:srgbClr val="FFFFFF">
                  <a:alpha val="50195"/>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79" name="平行四边形 30"/>
              <p:cNvSpPr/>
              <p:nvPr/>
            </p:nvSpPr>
            <p:spPr>
              <a:xfrm>
                <a:off x="936104"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sp>
            <p:nvSpPr>
              <p:cNvPr id="80" name="平行四边形 31"/>
              <p:cNvSpPr/>
              <p:nvPr/>
            </p:nvSpPr>
            <p:spPr>
              <a:xfrm flipH="1">
                <a:off x="0" y="360040"/>
                <a:ext cx="648072" cy="216024"/>
              </a:xfrm>
              <a:prstGeom prst="parallelogram">
                <a:avLst>
                  <a:gd name="adj" fmla="val 93333"/>
                </a:avLst>
              </a:prstGeom>
              <a:solidFill>
                <a:srgbClr val="FFFFFF">
                  <a:alpha val="69019"/>
                </a:srgbClr>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endParaRPr lang="zh-CN" altLang="zh-CN" sz="1800" dirty="0">
                  <a:solidFill>
                    <a:schemeClr val="bg1"/>
                  </a:solidFill>
                  <a:latin typeface="Arial" panose="020B0604020202020204" pitchFamily="34" charset="0"/>
                  <a:ea typeface="宋体" panose="02010600030101010101" pitchFamily="2" charset="-122"/>
                </a:endParaRPr>
              </a:p>
            </p:txBody>
          </p:sp>
        </p:grpSp>
      </p:grpSp>
      <p:sp>
        <p:nvSpPr>
          <p:cNvPr id="98" name="TextBox 34"/>
          <p:cNvSpPr/>
          <p:nvPr/>
        </p:nvSpPr>
        <p:spPr>
          <a:xfrm>
            <a:off x="3779838" y="1593850"/>
            <a:ext cx="1584325" cy="2619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99" name="TextBox 35"/>
          <p:cNvSpPr/>
          <p:nvPr/>
        </p:nvSpPr>
        <p:spPr>
          <a:xfrm>
            <a:off x="3779838" y="3903663"/>
            <a:ext cx="1584325" cy="2619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0" name="TextBox 36"/>
          <p:cNvSpPr/>
          <p:nvPr/>
        </p:nvSpPr>
        <p:spPr>
          <a:xfrm>
            <a:off x="2836863" y="2170113"/>
            <a:ext cx="1584325" cy="2619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1" name="TextBox 37"/>
          <p:cNvSpPr/>
          <p:nvPr/>
        </p:nvSpPr>
        <p:spPr>
          <a:xfrm>
            <a:off x="4716463" y="2170113"/>
            <a:ext cx="1584325" cy="2619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2" name="TextBox 38"/>
          <p:cNvSpPr/>
          <p:nvPr/>
        </p:nvSpPr>
        <p:spPr>
          <a:xfrm>
            <a:off x="2836863" y="3322638"/>
            <a:ext cx="1584325" cy="2619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3" name="TextBox 39"/>
          <p:cNvSpPr/>
          <p:nvPr/>
        </p:nvSpPr>
        <p:spPr>
          <a:xfrm>
            <a:off x="4716463" y="3322638"/>
            <a:ext cx="1584325" cy="2619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4" name="TextBox 40"/>
          <p:cNvSpPr/>
          <p:nvPr/>
        </p:nvSpPr>
        <p:spPr>
          <a:xfrm>
            <a:off x="5580063" y="2755900"/>
            <a:ext cx="1439862" cy="260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5" name="TextBox 41"/>
          <p:cNvSpPr/>
          <p:nvPr/>
        </p:nvSpPr>
        <p:spPr>
          <a:xfrm>
            <a:off x="2124075" y="2755900"/>
            <a:ext cx="1439863" cy="260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1100" dirty="0">
                <a:solidFill>
                  <a:schemeClr val="bg1"/>
                </a:solidFill>
              </a:rPr>
              <a:t>单击此处添加标题</a:t>
            </a:r>
            <a:endParaRPr lang="zh-CN" altLang="en-US" sz="1800" dirty="0">
              <a:solidFill>
                <a:schemeClr val="bg1"/>
              </a:solidFill>
              <a:latin typeface="Arial" panose="020B0604020202020204" pitchFamily="34" charset="0"/>
              <a:ea typeface="宋体" panose="02010600030101010101" pitchFamily="2" charset="-122"/>
            </a:endParaRPr>
          </a:p>
        </p:txBody>
      </p:sp>
      <p:sp>
        <p:nvSpPr>
          <p:cNvPr id="106" name="TextBox 42"/>
          <p:cNvSpPr/>
          <p:nvPr/>
        </p:nvSpPr>
        <p:spPr>
          <a:xfrm>
            <a:off x="3567113" y="2627313"/>
            <a:ext cx="2030412" cy="508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900" dirty="0">
                <a:solidFill>
                  <a:schemeClr val="bg1"/>
                </a:solidFill>
              </a:rPr>
              <a:t>在此处添加详细描述文本，尽量与标题文本语言风格相符合，语言描述尽量简洁生动，尽可能概括出段落内容。</a:t>
            </a:r>
            <a:endParaRPr lang="en-US" altLang="zh-CN" sz="900" dirty="0">
              <a:solidFill>
                <a:schemeClr val="bg1"/>
              </a:solidFill>
            </a:endParaRPr>
          </a:p>
        </p:txBody>
      </p:sp>
      <p:sp>
        <p:nvSpPr>
          <p:cNvPr id="107" name="TextBox 43"/>
          <p:cNvSpPr/>
          <p:nvPr/>
        </p:nvSpPr>
        <p:spPr>
          <a:xfrm>
            <a:off x="1255713" y="3770313"/>
            <a:ext cx="2379662" cy="508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900" dirty="0">
                <a:solidFill>
                  <a:schemeClr val="bg1"/>
                </a:solidFill>
              </a:rPr>
              <a:t>在此处添加详细描述文本，尽量与标题文本语言风格相符合，语言描述尽量简洁生动，尽可能概括出段落内容</a:t>
            </a:r>
            <a:endParaRPr lang="en-US" altLang="zh-CN" sz="900" dirty="0">
              <a:solidFill>
                <a:schemeClr val="bg1"/>
              </a:solidFill>
            </a:endParaRPr>
          </a:p>
        </p:txBody>
      </p:sp>
      <p:sp>
        <p:nvSpPr>
          <p:cNvPr id="108" name="TextBox 44"/>
          <p:cNvSpPr/>
          <p:nvPr/>
        </p:nvSpPr>
        <p:spPr>
          <a:xfrm>
            <a:off x="5499100" y="3770313"/>
            <a:ext cx="2381250" cy="508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900" dirty="0">
                <a:solidFill>
                  <a:schemeClr val="bg1"/>
                </a:solidFill>
              </a:rPr>
              <a:t>在此处添加详细描述文本，尽量与标题文本语言风格相符合，语言描述尽量简洁生动，尽可能概括出段落内容</a:t>
            </a:r>
            <a:endParaRPr lang="en-US" altLang="zh-CN" sz="900" dirty="0">
              <a:solidFill>
                <a:schemeClr val="bg1"/>
              </a:solidFill>
            </a:endParaRPr>
          </a:p>
        </p:txBody>
      </p:sp>
      <p:sp>
        <p:nvSpPr>
          <p:cNvPr id="109" name="TextBox 45"/>
          <p:cNvSpPr/>
          <p:nvPr/>
        </p:nvSpPr>
        <p:spPr>
          <a:xfrm>
            <a:off x="1255713" y="1489075"/>
            <a:ext cx="2379662" cy="508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900" dirty="0">
                <a:solidFill>
                  <a:schemeClr val="bg1"/>
                </a:solidFill>
              </a:rPr>
              <a:t>在此处添加详细描述文本，尽量与标题文本语言风格相符合，语言描述尽量简洁生动，尽可能概括出段落内容</a:t>
            </a:r>
            <a:endParaRPr lang="en-US" altLang="zh-CN" sz="900" dirty="0">
              <a:solidFill>
                <a:schemeClr val="bg1"/>
              </a:solidFill>
            </a:endParaRPr>
          </a:p>
        </p:txBody>
      </p:sp>
      <p:sp>
        <p:nvSpPr>
          <p:cNvPr id="110" name="TextBox 46"/>
          <p:cNvSpPr/>
          <p:nvPr/>
        </p:nvSpPr>
        <p:spPr>
          <a:xfrm>
            <a:off x="5499100" y="1489075"/>
            <a:ext cx="2381250" cy="508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900" dirty="0">
                <a:solidFill>
                  <a:schemeClr val="bg1"/>
                </a:solidFill>
              </a:rPr>
              <a:t>在此处添加详细描述文本，尽量与标题文本语言风格相符合，语言描述尽量简洁生动，尽可能概括出段落内容</a:t>
            </a:r>
            <a:endParaRPr lang="en-US" altLang="zh-CN" sz="90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Effect filter="fade">
                                      <p:cBhvr>
                                        <p:cTn id="20" dur="500"/>
                                        <p:tgtEl>
                                          <p:spTgt spid="73"/>
                                        </p:tgtEl>
                                      </p:cBhvr>
                                    </p:animEffect>
                                  </p:childTnLst>
                                </p:cTn>
                              </p:par>
                            </p:childTnLst>
                          </p:cTn>
                        </p:par>
                        <p:par>
                          <p:cTn id="21" fill="hold">
                            <p:stCondLst>
                              <p:cond delay="1000"/>
                            </p:stCondLst>
                            <p:childTnLst>
                              <p:par>
                                <p:cTn id="22" presetID="2" presetClass="entr" presetSubtype="1" fill="hold" grpId="0" nodeType="afterEffect">
                                  <p:stCondLst>
                                    <p:cond delay="0"/>
                                  </p:stCondLst>
                                  <p:childTnLst>
                                    <p:set>
                                      <p:cBhvr>
                                        <p:cTn id="23" dur="1" fill="hold">
                                          <p:stCondLst>
                                            <p:cond delay="0"/>
                                          </p:stCondLst>
                                        </p:cTn>
                                        <p:tgtEl>
                                          <p:spTgt spid="98"/>
                                        </p:tgtEl>
                                        <p:attrNameLst>
                                          <p:attrName>style.visibility</p:attrName>
                                        </p:attrNameLst>
                                      </p:cBhvr>
                                      <p:to>
                                        <p:strVal val="visible"/>
                                      </p:to>
                                    </p:set>
                                    <p:anim calcmode="lin" valueType="num">
                                      <p:cBhvr>
                                        <p:cTn id="24" dur="500" fill="hold"/>
                                        <p:tgtEl>
                                          <p:spTgt spid="98"/>
                                        </p:tgtEl>
                                        <p:attrNameLst>
                                          <p:attrName>ppt_x</p:attrName>
                                        </p:attrNameLst>
                                      </p:cBhvr>
                                      <p:tavLst>
                                        <p:tav tm="0">
                                          <p:val>
                                            <p:strVal val="#ppt_x"/>
                                          </p:val>
                                        </p:tav>
                                        <p:tav tm="100000">
                                          <p:val>
                                            <p:strVal val="#ppt_x"/>
                                          </p:val>
                                        </p:tav>
                                      </p:tavLst>
                                    </p:anim>
                                    <p:anim calcmode="lin" valueType="num">
                                      <p:cBhvr>
                                        <p:cTn id="25" dur="500" fill="hold"/>
                                        <p:tgtEl>
                                          <p:spTgt spid="98"/>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p:cTn id="28" dur="500" fill="hold"/>
                                        <p:tgtEl>
                                          <p:spTgt spid="99"/>
                                        </p:tgtEl>
                                        <p:attrNameLst>
                                          <p:attrName>ppt_x</p:attrName>
                                        </p:attrNameLst>
                                      </p:cBhvr>
                                      <p:tavLst>
                                        <p:tav tm="0">
                                          <p:val>
                                            <p:strVal val="#ppt_x"/>
                                          </p:val>
                                        </p:tav>
                                        <p:tav tm="100000">
                                          <p:val>
                                            <p:strVal val="#ppt_x"/>
                                          </p:val>
                                        </p:tav>
                                      </p:tavLst>
                                    </p:anim>
                                    <p:anim calcmode="lin" valueType="num">
                                      <p:cBhvr>
                                        <p:cTn id="29" dur="500" fill="hold"/>
                                        <p:tgtEl>
                                          <p:spTgt spid="99"/>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p:cTn id="33" dur="500" fill="hold"/>
                                        <p:tgtEl>
                                          <p:spTgt spid="100"/>
                                        </p:tgtEl>
                                        <p:attrNameLst>
                                          <p:attrName>ppt_x</p:attrName>
                                        </p:attrNameLst>
                                      </p:cBhvr>
                                      <p:tavLst>
                                        <p:tav tm="0">
                                          <p:val>
                                            <p:strVal val="0-#ppt_w/2"/>
                                          </p:val>
                                        </p:tav>
                                        <p:tav tm="100000">
                                          <p:val>
                                            <p:strVal val="#ppt_x"/>
                                          </p:val>
                                        </p:tav>
                                      </p:tavLst>
                                    </p:anim>
                                    <p:anim calcmode="lin" valueType="num">
                                      <p:cBhvr>
                                        <p:cTn id="34" dur="500" fill="hold"/>
                                        <p:tgtEl>
                                          <p:spTgt spid="10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ppt_x</p:attrName>
                                        </p:attrNameLst>
                                      </p:cBhvr>
                                      <p:tavLst>
                                        <p:tav tm="0">
                                          <p:val>
                                            <p:strVal val="1+#ppt_w/2"/>
                                          </p:val>
                                        </p:tav>
                                        <p:tav tm="100000">
                                          <p:val>
                                            <p:strVal val="#ppt_x"/>
                                          </p:val>
                                        </p:tav>
                                      </p:tavLst>
                                    </p:anim>
                                    <p:anim calcmode="lin" valueType="num">
                                      <p:cBhvr>
                                        <p:cTn id="38" dur="500" fill="hold"/>
                                        <p:tgtEl>
                                          <p:spTgt spid="10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cBhvr>
                                        <p:cTn id="41" dur="500" fill="hold"/>
                                        <p:tgtEl>
                                          <p:spTgt spid="102"/>
                                        </p:tgtEl>
                                        <p:attrNameLst>
                                          <p:attrName>ppt_x</p:attrName>
                                        </p:attrNameLst>
                                      </p:cBhvr>
                                      <p:tavLst>
                                        <p:tav tm="0">
                                          <p:val>
                                            <p:strVal val="0-#ppt_w/2"/>
                                          </p:val>
                                        </p:tav>
                                        <p:tav tm="100000">
                                          <p:val>
                                            <p:strVal val="#ppt_x"/>
                                          </p:val>
                                        </p:tav>
                                      </p:tavLst>
                                    </p:anim>
                                    <p:anim calcmode="lin" valueType="num">
                                      <p:cBhvr>
                                        <p:cTn id="42" dur="500" fill="hold"/>
                                        <p:tgtEl>
                                          <p:spTgt spid="10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p:cTn id="45" dur="500" fill="hold"/>
                                        <p:tgtEl>
                                          <p:spTgt spid="103"/>
                                        </p:tgtEl>
                                        <p:attrNameLst>
                                          <p:attrName>ppt_x</p:attrName>
                                        </p:attrNameLst>
                                      </p:cBhvr>
                                      <p:tavLst>
                                        <p:tav tm="0">
                                          <p:val>
                                            <p:strVal val="1+#ppt_w/2"/>
                                          </p:val>
                                        </p:tav>
                                        <p:tav tm="100000">
                                          <p:val>
                                            <p:strVal val="#ppt_x"/>
                                          </p:val>
                                        </p:tav>
                                      </p:tavLst>
                                    </p:anim>
                                    <p:anim calcmode="lin" valueType="num">
                                      <p:cBhvr>
                                        <p:cTn id="46" dur="500" fill="hold"/>
                                        <p:tgtEl>
                                          <p:spTgt spid="103"/>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fill="hold" grpId="0" nodeType="afterEffect">
                                  <p:stCondLst>
                                    <p:cond delay="0"/>
                                  </p:stCondLst>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ppt_x</p:attrName>
                                        </p:attrNameLst>
                                      </p:cBhvr>
                                      <p:tavLst>
                                        <p:tav tm="0">
                                          <p:val>
                                            <p:strVal val="1+#ppt_w/2"/>
                                          </p:val>
                                        </p:tav>
                                        <p:tav tm="100000">
                                          <p:val>
                                            <p:strVal val="#ppt_x"/>
                                          </p:val>
                                        </p:tav>
                                      </p:tavLst>
                                    </p:anim>
                                    <p:anim calcmode="lin" valueType="num">
                                      <p:cBhvr>
                                        <p:cTn id="51" dur="500" fill="hold"/>
                                        <p:tgtEl>
                                          <p:spTgt spid="10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 calcmode="lin" valueType="num">
                                      <p:cBhvr>
                                        <p:cTn id="54" dur="500" fill="hold"/>
                                        <p:tgtEl>
                                          <p:spTgt spid="105"/>
                                        </p:tgtEl>
                                        <p:attrNameLst>
                                          <p:attrName>ppt_x</p:attrName>
                                        </p:attrNameLst>
                                      </p:cBhvr>
                                      <p:tavLst>
                                        <p:tav tm="0">
                                          <p:val>
                                            <p:strVal val="0-#ppt_w/2"/>
                                          </p:val>
                                        </p:tav>
                                        <p:tav tm="100000">
                                          <p:val>
                                            <p:strVal val="#ppt_x"/>
                                          </p:val>
                                        </p:tav>
                                      </p:tavLst>
                                    </p:anim>
                                    <p:anim calcmode="lin" valueType="num">
                                      <p:cBhvr>
                                        <p:cTn id="55" dur="500" fill="hold"/>
                                        <p:tgtEl>
                                          <p:spTgt spid="105"/>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10" presetClass="entr" presetSubtype="0" fill="hold" grpId="0" nodeType="afterEffect">
                                  <p:stCondLst>
                                    <p:cond delay="0"/>
                                  </p:stCondLst>
                                  <p:childTnLst>
                                    <p:set>
                                      <p:cBhvr>
                                        <p:cTn id="58" dur="1" fill="hold">
                                          <p:stCondLst>
                                            <p:cond delay="0"/>
                                          </p:stCondLst>
                                        </p:cTn>
                                        <p:tgtEl>
                                          <p:spTgt spid="106"/>
                                        </p:tgtEl>
                                        <p:attrNameLst>
                                          <p:attrName>style.visibility</p:attrName>
                                        </p:attrNameLst>
                                      </p:cBhvr>
                                      <p:to>
                                        <p:strVal val="visible"/>
                                      </p:to>
                                    </p:set>
                                    <p:anim calcmode="lin" valueType="num">
                                      <p:cBhvr>
                                        <p:cTn id="59" dur="500" fill="hold"/>
                                        <p:tgtEl>
                                          <p:spTgt spid="106"/>
                                        </p:tgtEl>
                                        <p:attrNameLst>
                                          <p:attrName>ppt_w</p:attrName>
                                        </p:attrNameLst>
                                      </p:cBhvr>
                                      <p:tavLst>
                                        <p:tav tm="0">
                                          <p:val>
                                            <p:fltVal val="0"/>
                                          </p:val>
                                        </p:tav>
                                        <p:tav tm="100000">
                                          <p:val>
                                            <p:strVal val="#ppt_w"/>
                                          </p:val>
                                        </p:tav>
                                      </p:tavLst>
                                    </p:anim>
                                    <p:anim calcmode="lin" valueType="num">
                                      <p:cBhvr>
                                        <p:cTn id="60" dur="500" fill="hold"/>
                                        <p:tgtEl>
                                          <p:spTgt spid="106"/>
                                        </p:tgtEl>
                                        <p:attrNameLst>
                                          <p:attrName>ppt_h</p:attrName>
                                        </p:attrNameLst>
                                      </p:cBhvr>
                                      <p:tavLst>
                                        <p:tav tm="0">
                                          <p:val>
                                            <p:fltVal val="0"/>
                                          </p:val>
                                        </p:tav>
                                        <p:tav tm="100000">
                                          <p:val>
                                            <p:strVal val="#ppt_h"/>
                                          </p:val>
                                        </p:tav>
                                      </p:tavLst>
                                    </p:anim>
                                    <p:animEffect filter="fade">
                                      <p:cBhvr>
                                        <p:cTn id="61" dur="500"/>
                                        <p:tgtEl>
                                          <p:spTgt spid="106"/>
                                        </p:tgtEl>
                                      </p:cBhvr>
                                    </p:animEffect>
                                  </p:childTnLst>
                                </p:cTn>
                              </p:par>
                            </p:childTnLst>
                          </p:cTn>
                        </p:par>
                        <p:par>
                          <p:cTn id="62" fill="hold">
                            <p:stCondLst>
                              <p:cond delay="3000"/>
                            </p:stCondLst>
                            <p:childTnLst>
                              <p:par>
                                <p:cTn id="63" presetID="2" presetClass="entr" presetSubtype="8" fill="hold" grpId="0" nodeType="afterEffect">
                                  <p:stCondLst>
                                    <p:cond delay="0"/>
                                  </p:stCondLst>
                                  <p:childTnLst>
                                    <p:set>
                                      <p:cBhvr>
                                        <p:cTn id="64" dur="1" fill="hold">
                                          <p:stCondLst>
                                            <p:cond delay="0"/>
                                          </p:stCondLst>
                                        </p:cTn>
                                        <p:tgtEl>
                                          <p:spTgt spid="107"/>
                                        </p:tgtEl>
                                        <p:attrNameLst>
                                          <p:attrName>style.visibility</p:attrName>
                                        </p:attrNameLst>
                                      </p:cBhvr>
                                      <p:to>
                                        <p:strVal val="visible"/>
                                      </p:to>
                                    </p:set>
                                    <p:anim calcmode="lin" valueType="num">
                                      <p:cBhvr>
                                        <p:cTn id="65" dur="500" fill="hold"/>
                                        <p:tgtEl>
                                          <p:spTgt spid="107"/>
                                        </p:tgtEl>
                                        <p:attrNameLst>
                                          <p:attrName>ppt_x</p:attrName>
                                        </p:attrNameLst>
                                      </p:cBhvr>
                                      <p:tavLst>
                                        <p:tav tm="0">
                                          <p:val>
                                            <p:strVal val="0-#ppt_w/2"/>
                                          </p:val>
                                        </p:tav>
                                        <p:tav tm="100000">
                                          <p:val>
                                            <p:strVal val="#ppt_x"/>
                                          </p:val>
                                        </p:tav>
                                      </p:tavLst>
                                    </p:anim>
                                    <p:anim calcmode="lin" valueType="num">
                                      <p:cBhvr>
                                        <p:cTn id="66" dur="500" fill="hold"/>
                                        <p:tgtEl>
                                          <p:spTgt spid="107"/>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 calcmode="lin" valueType="num">
                                      <p:cBhvr>
                                        <p:cTn id="69" dur="500" fill="hold"/>
                                        <p:tgtEl>
                                          <p:spTgt spid="109"/>
                                        </p:tgtEl>
                                        <p:attrNameLst>
                                          <p:attrName>ppt_x</p:attrName>
                                        </p:attrNameLst>
                                      </p:cBhvr>
                                      <p:tavLst>
                                        <p:tav tm="0">
                                          <p:val>
                                            <p:strVal val="0-#ppt_w/2"/>
                                          </p:val>
                                        </p:tav>
                                        <p:tav tm="100000">
                                          <p:val>
                                            <p:strVal val="#ppt_x"/>
                                          </p:val>
                                        </p:tav>
                                      </p:tavLst>
                                    </p:anim>
                                    <p:anim calcmode="lin" valueType="num">
                                      <p:cBhvr>
                                        <p:cTn id="70" dur="500" fill="hold"/>
                                        <p:tgtEl>
                                          <p:spTgt spid="109"/>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p:cTn id="73" dur="500" fill="hold"/>
                                        <p:tgtEl>
                                          <p:spTgt spid="108"/>
                                        </p:tgtEl>
                                        <p:attrNameLst>
                                          <p:attrName>ppt_x</p:attrName>
                                        </p:attrNameLst>
                                      </p:cBhvr>
                                      <p:tavLst>
                                        <p:tav tm="0">
                                          <p:val>
                                            <p:strVal val="1+#ppt_w/2"/>
                                          </p:val>
                                        </p:tav>
                                        <p:tav tm="100000">
                                          <p:val>
                                            <p:strVal val="#ppt_x"/>
                                          </p:val>
                                        </p:tav>
                                      </p:tavLst>
                                    </p:anim>
                                    <p:anim calcmode="lin" valueType="num">
                                      <p:cBhvr>
                                        <p:cTn id="74" dur="500" fill="hold"/>
                                        <p:tgtEl>
                                          <p:spTgt spid="108"/>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anim calcmode="lin" valueType="num">
                                      <p:cBhvr>
                                        <p:cTn id="77" dur="500" fill="hold"/>
                                        <p:tgtEl>
                                          <p:spTgt spid="110"/>
                                        </p:tgtEl>
                                        <p:attrNameLst>
                                          <p:attrName>ppt_x</p:attrName>
                                        </p:attrNameLst>
                                      </p:cBhvr>
                                      <p:tavLst>
                                        <p:tav tm="0">
                                          <p:val>
                                            <p:strVal val="1+#ppt_w/2"/>
                                          </p:val>
                                        </p:tav>
                                        <p:tav tm="100000">
                                          <p:val>
                                            <p:strVal val="#ppt_x"/>
                                          </p:val>
                                        </p:tav>
                                      </p:tavLst>
                                    </p:anim>
                                    <p:anim calcmode="lin" valueType="num">
                                      <p:cBhvr>
                                        <p:cTn id="78" dur="500" fill="hold"/>
                                        <p:tgtEl>
                                          <p:spTgt spid="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98" grpId="0" bldLvl="0"/>
      <p:bldP spid="99" grpId="0" bldLvl="0"/>
      <p:bldP spid="100" grpId="0" bldLvl="0"/>
      <p:bldP spid="101" grpId="0" bldLvl="0"/>
      <p:bldP spid="102" grpId="0" bldLvl="0"/>
      <p:bldP spid="103" grpId="0" bldLvl="0"/>
      <p:bldP spid="104" grpId="0" bldLvl="0"/>
      <p:bldP spid="105" grpId="0" bldLvl="0"/>
      <p:bldP spid="106" grpId="0" bldLvl="0"/>
      <p:bldP spid="107" grpId="0" bldLvl="0"/>
      <p:bldP spid="108" grpId="0" bldLvl="0"/>
      <p:bldP spid="109" grpId="0" bldLvl="0"/>
      <p:bldP spid="110"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398" y="425317"/>
            <a:ext cx="846443" cy="793604"/>
            <a:chOff x="5896029" y="567090"/>
            <a:chExt cx="2542304" cy="2383601"/>
          </a:xfrm>
        </p:grpSpPr>
        <p:grpSp>
          <p:nvGrpSpPr>
            <p:cNvPr id="5" name="组合 4"/>
            <p:cNvGrpSpPr/>
            <p:nvPr/>
          </p:nvGrpSpPr>
          <p:grpSpPr>
            <a:xfrm>
              <a:off x="6157182" y="567090"/>
              <a:ext cx="1982032" cy="1980172"/>
              <a:chOff x="6309221" y="788029"/>
              <a:chExt cx="2825105" cy="2822453"/>
            </a:xfrm>
          </p:grpSpPr>
          <p:sp>
            <p:nvSpPr>
              <p:cNvPr id="8" name="椭圆 7"/>
              <p:cNvSpPr/>
              <p:nvPr/>
            </p:nvSpPr>
            <p:spPr>
              <a:xfrm>
                <a:off x="6461555" y="939037"/>
                <a:ext cx="2520437" cy="2520437"/>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9" name="组合 8"/>
              <p:cNvGrpSpPr/>
              <p:nvPr/>
            </p:nvGrpSpPr>
            <p:grpSpPr>
              <a:xfrm>
                <a:off x="6309221" y="788029"/>
                <a:ext cx="2825105" cy="2822453"/>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6610899" y="1009427"/>
              <a:ext cx="1107126" cy="1941264"/>
            </a:xfrm>
            <a:prstGeom prst="rect">
              <a:avLst/>
            </a:prstGeom>
            <a:noFill/>
          </p:spPr>
          <p:txBody>
            <a:bodyPr wrap="square" rtlCol="0">
              <a:spAutoFit/>
            </a:bodyPr>
            <a:lstStyle/>
            <a:p>
              <a:pPr algn="ctr">
                <a:lnSpc>
                  <a:spcPct val="150000"/>
                </a:lnSpc>
              </a:pPr>
              <a:r>
                <a:rPr lang="en-US" altLang="zh-CN" sz="1200" b="1" dirty="0">
                  <a:solidFill>
                    <a:schemeClr val="bg1"/>
                  </a:solidFill>
                  <a:latin typeface="方正兰亭粗黑简体" panose="02000000000000000000" pitchFamily="2" charset="-122"/>
                  <a:ea typeface="方正兰亭粗黑简体" panose="02000000000000000000" pitchFamily="2" charset="-122"/>
                </a:rPr>
                <a:t>01</a:t>
              </a:r>
              <a:endParaRPr lang="en-US" altLang="zh-CN" sz="825" b="1" dirty="0">
                <a:solidFill>
                  <a:schemeClr val="bg1"/>
                </a:solidFill>
                <a:latin typeface="方正兰亭粗黑简体" panose="02000000000000000000" pitchFamily="2" charset="-122"/>
                <a:ea typeface="方正兰亭粗黑简体" panose="02000000000000000000" pitchFamily="2" charset="-122"/>
              </a:endParaRPr>
            </a:p>
          </p:txBody>
        </p:sp>
        <p:sp>
          <p:nvSpPr>
            <p:cNvPr id="7" name="弧形 6"/>
            <p:cNvSpPr/>
            <p:nvPr/>
          </p:nvSpPr>
          <p:spPr>
            <a:xfrm rot="20705087">
              <a:off x="5896029" y="1413987"/>
              <a:ext cx="2542304" cy="475742"/>
            </a:xfrm>
            <a:prstGeom prst="arc">
              <a:avLst>
                <a:gd name="adj1" fmla="val 20946925"/>
                <a:gd name="adj2" fmla="val 11464655"/>
              </a:avLst>
            </a:prstGeom>
            <a:ln w="19050">
              <a:solidFill>
                <a:srgbClr val="9D81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grpSp>
      <p:sp>
        <p:nvSpPr>
          <p:cNvPr id="72" name="文本框 71"/>
          <p:cNvSpPr txBox="1"/>
          <p:nvPr/>
        </p:nvSpPr>
        <p:spPr>
          <a:xfrm>
            <a:off x="1041984" y="517240"/>
            <a:ext cx="2104064" cy="507831"/>
          </a:xfrm>
          <a:prstGeom prst="rect">
            <a:avLst/>
          </a:prstGeom>
          <a:noFill/>
        </p:spPr>
        <p:txBody>
          <a:bodyPr wrap="squar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75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1219631" y="2747943"/>
            <a:ext cx="5198512" cy="12151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4" name="矩形 12"/>
          <p:cNvSpPr/>
          <p:nvPr/>
        </p:nvSpPr>
        <p:spPr>
          <a:xfrm>
            <a:off x="1219631" y="2950465"/>
            <a:ext cx="5164201" cy="121514"/>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5" name="组合 74"/>
          <p:cNvGrpSpPr/>
          <p:nvPr/>
        </p:nvGrpSpPr>
        <p:grpSpPr>
          <a:xfrm>
            <a:off x="6367545" y="1937853"/>
            <a:ext cx="1991405" cy="1944216"/>
            <a:chOff x="8404007" y="2276872"/>
            <a:chExt cx="2655206" cy="2592288"/>
          </a:xfrm>
        </p:grpSpPr>
        <p:sp>
          <p:nvSpPr>
            <p:cNvPr id="76"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1" fmla="*/ 1327603 w 2655206"/>
                <a:gd name="connsiteY0-2" fmla="*/ 2664296 h 2664296"/>
                <a:gd name="connsiteX1-3" fmla="*/ 2655206 w 2655206"/>
                <a:gd name="connsiteY1-4" fmla="*/ 1422158 h 2664296"/>
                <a:gd name="connsiteX2-5" fmla="*/ 1327603 w 2655206"/>
                <a:gd name="connsiteY2-6" fmla="*/ 2664296 h 2664296"/>
                <a:gd name="connsiteX3-7" fmla="*/ 1327603 w 2655206"/>
                <a:gd name="connsiteY3-8" fmla="*/ 0 h 2664296"/>
                <a:gd name="connsiteX4-9" fmla="*/ 2655206 w 2655206"/>
                <a:gd name="connsiteY4-10" fmla="*/ 1242138 h 2664296"/>
                <a:gd name="connsiteX5-11" fmla="*/ 0 w 2655206"/>
                <a:gd name="connsiteY5-12" fmla="*/ 1242138 h 2664296"/>
                <a:gd name="connsiteX6-13" fmla="*/ 1327603 w 2655206"/>
                <a:gd name="connsiteY6-14" fmla="*/ 0 h 2664296"/>
                <a:gd name="connsiteX0-15" fmla="*/ 1327603 w 2655206"/>
                <a:gd name="connsiteY0-16" fmla="*/ 0 h 1242138"/>
                <a:gd name="connsiteX1-17" fmla="*/ 2655206 w 2655206"/>
                <a:gd name="connsiteY1-18" fmla="*/ 1242138 h 1242138"/>
                <a:gd name="connsiteX2-19" fmla="*/ 0 w 2655206"/>
                <a:gd name="connsiteY2-20" fmla="*/ 1242138 h 1242138"/>
                <a:gd name="connsiteX3-21" fmla="*/ 1327603 w 2655206"/>
                <a:gd name="connsiteY3-22" fmla="*/ 0 h 1242138"/>
              </a:gdLst>
              <a:ahLst/>
              <a:cxnLst>
                <a:cxn ang="0">
                  <a:pos x="connsiteX0-1" y="connsiteY0-2"/>
                </a:cxn>
                <a:cxn ang="0">
                  <a:pos x="connsiteX1-3" y="connsiteY1-4"/>
                </a:cxn>
                <a:cxn ang="0">
                  <a:pos x="connsiteX2-5" y="connsiteY2-6"/>
                </a:cxn>
                <a:cxn ang="0">
                  <a:pos x="connsiteX3-7" y="connsiteY3-8"/>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7"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1" fmla="*/ 0 w 2655206"/>
                <a:gd name="connsiteY0-2" fmla="*/ 0 h 1242138"/>
                <a:gd name="connsiteX1-3" fmla="*/ 2655206 w 2655206"/>
                <a:gd name="connsiteY1-4" fmla="*/ 0 h 1242138"/>
                <a:gd name="connsiteX2-5" fmla="*/ 1327603 w 2655206"/>
                <a:gd name="connsiteY2-6" fmla="*/ 1242138 h 1242138"/>
                <a:gd name="connsiteX3-7" fmla="*/ 0 w 2655206"/>
                <a:gd name="connsiteY3-8" fmla="*/ 0 h 1242138"/>
              </a:gdLst>
              <a:ahLst/>
              <a:cxnLst>
                <a:cxn ang="0">
                  <a:pos x="connsiteX0-1" y="connsiteY0-2"/>
                </a:cxn>
                <a:cxn ang="0">
                  <a:pos x="connsiteX1-3" y="connsiteY1-4"/>
                </a:cxn>
                <a:cxn ang="0">
                  <a:pos x="connsiteX2-5" y="connsiteY2-6"/>
                </a:cxn>
                <a:cxn ang="0">
                  <a:pos x="connsiteX3-7" y="connsiteY3-8"/>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8" name="Group 73"/>
            <p:cNvGrpSpPr/>
            <p:nvPr>
              <p:custDataLst>
                <p:tags r:id="rId1"/>
              </p:custDataLst>
            </p:nvPr>
          </p:nvGrpSpPr>
          <p:grpSpPr>
            <a:xfrm>
              <a:off x="9167718" y="2905458"/>
              <a:ext cx="1127785" cy="451534"/>
              <a:chOff x="683122" y="3143325"/>
              <a:chExt cx="1092016" cy="428533"/>
            </a:xfrm>
          </p:grpSpPr>
          <p:pic>
            <p:nvPicPr>
              <p:cNvPr id="82" name="Picture 74"/>
              <p:cNvPicPr>
                <a:picLocks noChangeAspect="1"/>
              </p:cNvPicPr>
              <p:nvPr/>
            </p:nvPicPr>
            <p:blipFill rotWithShape="1">
              <a:blip r:embed="rId2" cstate="print">
                <a:extLst>
                  <a:ext uri="{28A0092B-C50C-407E-A947-70E740481C1C}">
                    <a14:useLocalDpi xmlns:a14="http://schemas.microsoft.com/office/drawing/2010/main" val="0"/>
                  </a:ext>
                </a:extLst>
              </a:blip>
              <a:srcRect l="27680"/>
              <a:stretch>
                <a:fillRect/>
              </a:stretch>
            </p:blipFill>
            <p:spPr>
              <a:xfrm>
                <a:off x="1022176" y="3143325"/>
                <a:ext cx="752962" cy="428533"/>
              </a:xfrm>
              <a:prstGeom prst="rect">
                <a:avLst/>
              </a:prstGeom>
            </p:spPr>
          </p:pic>
          <p:pic>
            <p:nvPicPr>
              <p:cNvPr id="83"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79" name="Picture 7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sp>
          <p:nvSpPr>
            <p:cNvPr id="80" name="矩形 79"/>
            <p:cNvSpPr/>
            <p:nvPr/>
          </p:nvSpPr>
          <p:spPr>
            <a:xfrm>
              <a:off x="8946780" y="2515183"/>
              <a:ext cx="1284966" cy="330945"/>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81" name="矩形 80"/>
            <p:cNvSpPr/>
            <p:nvPr/>
          </p:nvSpPr>
          <p:spPr>
            <a:xfrm>
              <a:off x="8946780" y="3708031"/>
              <a:ext cx="1284966" cy="330945"/>
            </a:xfrm>
            <a:prstGeom prst="rect">
              <a:avLst/>
            </a:prstGeom>
          </p:spPr>
          <p:txBody>
            <a:bodyPr wrap="none">
              <a:spAutoFit/>
            </a:bodyPr>
            <a:lstStyle/>
            <a:p>
              <a:r>
                <a:rPr lang="zh-CN" altLang="en-US" sz="1015">
                  <a:solidFill>
                    <a:schemeClr val="bg1"/>
                  </a:solidFill>
                  <a:latin typeface="华文黑体" pitchFamily="2" charset="-122"/>
                  <a:ea typeface="华文黑体" pitchFamily="2" charset="-122"/>
                  <a:cs typeface="华文黑体" pitchFamily="2" charset="-122"/>
                </a:rPr>
                <a:t>单击添加标题</a:t>
              </a:r>
              <a:endParaRPr lang="zh-CN" altLang="en-US" sz="1015">
                <a:solidFill>
                  <a:schemeClr val="bg1"/>
                </a:solidFill>
                <a:latin typeface="华文细黑" panose="02010600040101010101" pitchFamily="2" charset="-122"/>
                <a:ea typeface="华文细黑" panose="02010600040101010101" pitchFamily="2" charset="-122"/>
                <a:cs typeface="华文黑体" pitchFamily="2" charset="-122"/>
              </a:endParaRPr>
            </a:p>
          </p:txBody>
        </p:sp>
      </p:grpSp>
      <p:sp>
        <p:nvSpPr>
          <p:cNvPr id="84" name="Freeform 91"/>
          <p:cNvSpPr>
            <a:spLocks noEditPoints="1"/>
          </p:cNvSpPr>
          <p:nvPr/>
        </p:nvSpPr>
        <p:spPr bwMode="auto">
          <a:xfrm>
            <a:off x="1233566" y="1613817"/>
            <a:ext cx="219881" cy="313519"/>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85" name="Freeform 80"/>
          <p:cNvSpPr>
            <a:spLocks noEditPoints="1"/>
          </p:cNvSpPr>
          <p:nvPr/>
        </p:nvSpPr>
        <p:spPr bwMode="auto">
          <a:xfrm>
            <a:off x="1233566" y="3284347"/>
            <a:ext cx="219881" cy="312557"/>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51428" tIns="25715" rIns="51428" bIns="25715" numCol="1" anchor="t" anchorCtr="0" compatLnSpc="1"/>
          <a:lstStyle/>
          <a:p>
            <a:endParaRPr lang="en-US" sz="1015"/>
          </a:p>
        </p:txBody>
      </p:sp>
      <p:sp>
        <p:nvSpPr>
          <p:cNvPr id="86" name="TextBox 27"/>
          <p:cNvSpPr txBox="1"/>
          <p:nvPr/>
        </p:nvSpPr>
        <p:spPr>
          <a:xfrm>
            <a:off x="1449590" y="1613817"/>
            <a:ext cx="1463859" cy="323165"/>
          </a:xfrm>
          <a:prstGeom prst="rect">
            <a:avLst/>
          </a:prstGeom>
          <a:noFill/>
        </p:spPr>
        <p:txBody>
          <a:bodyPr wrap="square" rtlCol="0">
            <a:spAutoFit/>
          </a:bodyPr>
          <a:lstStyle/>
          <a:p>
            <a:r>
              <a:rPr lang="zh-CN" altLang="en-US" sz="1500">
                <a:solidFill>
                  <a:schemeClr val="bg1"/>
                </a:solidFill>
                <a:latin typeface="华文黑体" pitchFamily="2" charset="-122"/>
                <a:ea typeface="华文黑体" pitchFamily="2" charset="-122"/>
                <a:cs typeface="华文黑体" pitchFamily="2" charset="-122"/>
              </a:rPr>
              <a:t>单击添加标题</a:t>
            </a:r>
            <a:endParaRPr lang="zh-CN" altLang="en-US" sz="1500">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87" name="TextBox 28"/>
          <p:cNvSpPr txBox="1"/>
          <p:nvPr/>
        </p:nvSpPr>
        <p:spPr>
          <a:xfrm>
            <a:off x="1179560" y="1976790"/>
            <a:ext cx="3132348" cy="415498"/>
          </a:xfrm>
          <a:prstGeom prst="rect">
            <a:avLst/>
          </a:prstGeom>
          <a:noFill/>
        </p:spPr>
        <p:txBody>
          <a:bodyPr wrap="square" rtlCol="0">
            <a:spAutoFit/>
          </a:bodyPr>
          <a:lstStyle/>
          <a:p>
            <a:r>
              <a:rPr lang="zh-CN" altLang="en-US" sz="1050">
                <a:solidFill>
                  <a:schemeClr val="bg1"/>
                </a:solidFill>
                <a:latin typeface="华文细黑" panose="02010600040101010101" pitchFamily="2" charset="-122"/>
                <a:ea typeface="华文细黑" panose="02010600040101010101" pitchFamily="2" charset="-122"/>
                <a:cs typeface="华文黑体" pitchFamily="2" charset="-122"/>
              </a:rPr>
              <a:t>单击添加文本单击添加文本单击添加文本单击添加文本单击添加文本单击添加文本单击添加文本</a:t>
            </a:r>
            <a:endParaRPr lang="zh-CN" altLang="en-US" sz="1050">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88" name="TextBox 29"/>
          <p:cNvSpPr txBox="1"/>
          <p:nvPr/>
        </p:nvSpPr>
        <p:spPr>
          <a:xfrm>
            <a:off x="1449590" y="3289134"/>
            <a:ext cx="1463859" cy="323165"/>
          </a:xfrm>
          <a:prstGeom prst="rect">
            <a:avLst/>
          </a:prstGeom>
          <a:noFill/>
        </p:spPr>
        <p:txBody>
          <a:bodyPr wrap="square" rtlCol="0">
            <a:spAutoFit/>
          </a:bodyPr>
          <a:lstStyle/>
          <a:p>
            <a:r>
              <a:rPr lang="zh-CN" altLang="en-US" sz="1500">
                <a:solidFill>
                  <a:schemeClr val="bg1"/>
                </a:solidFill>
                <a:latin typeface="华文黑体" pitchFamily="2" charset="-122"/>
                <a:ea typeface="华文黑体" pitchFamily="2" charset="-122"/>
                <a:cs typeface="华文黑体" pitchFamily="2" charset="-122"/>
              </a:rPr>
              <a:t>单击添加标题</a:t>
            </a:r>
            <a:endParaRPr lang="zh-CN" altLang="en-US" sz="1500">
              <a:solidFill>
                <a:schemeClr val="bg1"/>
              </a:solidFill>
              <a:latin typeface="华文细黑" panose="02010600040101010101" pitchFamily="2" charset="-122"/>
              <a:ea typeface="华文细黑" panose="02010600040101010101" pitchFamily="2" charset="-122"/>
              <a:cs typeface="华文黑体" pitchFamily="2" charset="-122"/>
            </a:endParaRPr>
          </a:p>
        </p:txBody>
      </p:sp>
      <p:sp>
        <p:nvSpPr>
          <p:cNvPr id="89" name="TextBox 30"/>
          <p:cNvSpPr txBox="1"/>
          <p:nvPr/>
        </p:nvSpPr>
        <p:spPr>
          <a:xfrm>
            <a:off x="1179560" y="3652107"/>
            <a:ext cx="3132348" cy="415498"/>
          </a:xfrm>
          <a:prstGeom prst="rect">
            <a:avLst/>
          </a:prstGeom>
          <a:noFill/>
        </p:spPr>
        <p:txBody>
          <a:bodyPr wrap="square" rtlCol="0">
            <a:spAutoFit/>
          </a:bodyPr>
          <a:lstStyle/>
          <a:p>
            <a:r>
              <a:rPr lang="zh-CN" altLang="en-US" sz="1050">
                <a:solidFill>
                  <a:schemeClr val="bg1"/>
                </a:solidFill>
                <a:latin typeface="华文细黑" panose="02010600040101010101" pitchFamily="2" charset="-122"/>
                <a:ea typeface="华文细黑" panose="02010600040101010101" pitchFamily="2" charset="-122"/>
                <a:cs typeface="华文黑体" pitchFamily="2" charset="-122"/>
              </a:rPr>
              <a:t>单击添加文本单击添加文本单击添加文本单击添加文本单击添加文本单击添加文本单击添加文本</a:t>
            </a:r>
            <a:endParaRPr lang="zh-CN" altLang="en-US" sz="1050">
              <a:solidFill>
                <a:schemeClr val="bg1"/>
              </a:solidFill>
              <a:latin typeface="华文细黑" panose="02010600040101010101" pitchFamily="2" charset="-122"/>
              <a:ea typeface="华文细黑" panose="02010600040101010101" pitchFamily="2" charset="-122"/>
              <a:cs typeface="华文黑体" pitchFamily="2" charset="-122"/>
            </a:endParaRPr>
          </a:p>
        </p:txBody>
      </p:sp>
      <p:grpSp>
        <p:nvGrpSpPr>
          <p:cNvPr id="90" name="组合 89"/>
          <p:cNvGrpSpPr/>
          <p:nvPr/>
        </p:nvGrpSpPr>
        <p:grpSpPr>
          <a:xfrm>
            <a:off x="1233566" y="1451799"/>
            <a:ext cx="6183687" cy="540060"/>
            <a:chOff x="1558702" y="1628800"/>
            <a:chExt cx="8244916" cy="720080"/>
          </a:xfrm>
        </p:grpSpPr>
        <p:cxnSp>
          <p:nvCxnSpPr>
            <p:cNvPr id="91"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93" name="组合 92"/>
          <p:cNvGrpSpPr/>
          <p:nvPr/>
        </p:nvGrpSpPr>
        <p:grpSpPr>
          <a:xfrm flipV="1">
            <a:off x="1233566" y="3828063"/>
            <a:ext cx="6183687" cy="540060"/>
            <a:chOff x="1558702" y="5301208"/>
            <a:chExt cx="8244916" cy="720080"/>
          </a:xfrm>
        </p:grpSpPr>
        <p:cxnSp>
          <p:nvCxnSpPr>
            <p:cNvPr id="94"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wipe(left)">
                                      <p:cBhvr>
                                        <p:cTn id="14" dur="500"/>
                                        <p:tgtEl>
                                          <p:spTgt spid="72"/>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73"/>
                                        </p:tgtEl>
                                        <p:attrNameLst>
                                          <p:attrName>style.visibility</p:attrName>
                                        </p:attrNameLst>
                                      </p:cBhvr>
                                      <p:to>
                                        <p:strVal val="visible"/>
                                      </p:to>
                                    </p:set>
                                    <p:animEffect transition="in" filter="wipe(right)">
                                      <p:cBhvr>
                                        <p:cTn id="23" dur="500"/>
                                        <p:tgtEl>
                                          <p:spTgt spid="7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74"/>
                                        </p:tgtEl>
                                        <p:attrNameLst>
                                          <p:attrName>style.visibility</p:attrName>
                                        </p:attrNameLst>
                                      </p:cBhvr>
                                      <p:to>
                                        <p:strVal val="visible"/>
                                      </p:to>
                                    </p:set>
                                    <p:animEffect transition="in" filter="wipe(right)">
                                      <p:cBhvr>
                                        <p:cTn id="26" dur="500"/>
                                        <p:tgtEl>
                                          <p:spTgt spid="74"/>
                                        </p:tgtEl>
                                      </p:cBhvr>
                                    </p:animEffect>
                                  </p:childTnLst>
                                </p:cTn>
                              </p:par>
                              <p:par>
                                <p:cTn id="27" presetID="22" presetClass="entr" presetSubtype="2" fill="hold" nodeType="withEffect">
                                  <p:stCondLst>
                                    <p:cond delay="500"/>
                                  </p:stCondLst>
                                  <p:childTnLst>
                                    <p:set>
                                      <p:cBhvr>
                                        <p:cTn id="28" dur="1" fill="hold">
                                          <p:stCondLst>
                                            <p:cond delay="0"/>
                                          </p:stCondLst>
                                        </p:cTn>
                                        <p:tgtEl>
                                          <p:spTgt spid="90"/>
                                        </p:tgtEl>
                                        <p:attrNameLst>
                                          <p:attrName>style.visibility</p:attrName>
                                        </p:attrNameLst>
                                      </p:cBhvr>
                                      <p:to>
                                        <p:strVal val="visible"/>
                                      </p:to>
                                    </p:set>
                                    <p:animEffect transition="in" filter="wipe(right)">
                                      <p:cBhvr>
                                        <p:cTn id="29" dur="500"/>
                                        <p:tgtEl>
                                          <p:spTgt spid="90"/>
                                        </p:tgtEl>
                                      </p:cBhvr>
                                    </p:animEffect>
                                  </p:childTnLst>
                                </p:cTn>
                              </p:par>
                              <p:par>
                                <p:cTn id="30" presetID="22" presetClass="entr" presetSubtype="2" fill="hold" nodeType="withEffect">
                                  <p:stCondLst>
                                    <p:cond delay="500"/>
                                  </p:stCondLst>
                                  <p:childTnLst>
                                    <p:set>
                                      <p:cBhvr>
                                        <p:cTn id="31" dur="1" fill="hold">
                                          <p:stCondLst>
                                            <p:cond delay="0"/>
                                          </p:stCondLst>
                                        </p:cTn>
                                        <p:tgtEl>
                                          <p:spTgt spid="93"/>
                                        </p:tgtEl>
                                        <p:attrNameLst>
                                          <p:attrName>style.visibility</p:attrName>
                                        </p:attrNameLst>
                                      </p:cBhvr>
                                      <p:to>
                                        <p:strVal val="visible"/>
                                      </p:to>
                                    </p:set>
                                    <p:animEffect transition="in" filter="wipe(right)">
                                      <p:cBhvr>
                                        <p:cTn id="32" dur="500"/>
                                        <p:tgtEl>
                                          <p:spTgt spid="93"/>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87"/>
                                        </p:tgtEl>
                                        <p:attrNameLst>
                                          <p:attrName>style.visibility</p:attrName>
                                        </p:attrNameLst>
                                      </p:cBhvr>
                                      <p:to>
                                        <p:strVal val="visible"/>
                                      </p:to>
                                    </p:set>
                                    <p:animEffect transition="in" filter="wipe(right)">
                                      <p:cBhvr>
                                        <p:cTn id="35" dur="500"/>
                                        <p:tgtEl>
                                          <p:spTgt spid="87"/>
                                        </p:tgtEl>
                                      </p:cBhvr>
                                    </p:animEffect>
                                  </p:childTnLst>
                                </p:cTn>
                              </p:par>
                              <p:par>
                                <p:cTn id="36" presetID="22" presetClass="entr" presetSubtype="2" fill="hold" grpId="0" nodeType="withEffect">
                                  <p:stCondLst>
                                    <p:cond delay="800"/>
                                  </p:stCondLst>
                                  <p:childTnLst>
                                    <p:set>
                                      <p:cBhvr>
                                        <p:cTn id="37" dur="1" fill="hold">
                                          <p:stCondLst>
                                            <p:cond delay="0"/>
                                          </p:stCondLst>
                                        </p:cTn>
                                        <p:tgtEl>
                                          <p:spTgt spid="89"/>
                                        </p:tgtEl>
                                        <p:attrNameLst>
                                          <p:attrName>style.visibility</p:attrName>
                                        </p:attrNameLst>
                                      </p:cBhvr>
                                      <p:to>
                                        <p:strVal val="visible"/>
                                      </p:to>
                                    </p:set>
                                    <p:animEffect transition="in" filter="wipe(right)">
                                      <p:cBhvr>
                                        <p:cTn id="38" dur="500"/>
                                        <p:tgtEl>
                                          <p:spTgt spid="89"/>
                                        </p:tgtEl>
                                      </p:cBhvr>
                                    </p:animEffect>
                                  </p:childTnLst>
                                </p:cTn>
                              </p:par>
                              <p:par>
                                <p:cTn id="39" presetID="22" presetClass="entr" presetSubtype="2" fill="hold" grpId="0" nodeType="withEffect">
                                  <p:stCondLst>
                                    <p:cond delay="1000"/>
                                  </p:stCondLst>
                                  <p:childTnLst>
                                    <p:set>
                                      <p:cBhvr>
                                        <p:cTn id="40" dur="1" fill="hold">
                                          <p:stCondLst>
                                            <p:cond delay="0"/>
                                          </p:stCondLst>
                                        </p:cTn>
                                        <p:tgtEl>
                                          <p:spTgt spid="86"/>
                                        </p:tgtEl>
                                        <p:attrNameLst>
                                          <p:attrName>style.visibility</p:attrName>
                                        </p:attrNameLst>
                                      </p:cBhvr>
                                      <p:to>
                                        <p:strVal val="visible"/>
                                      </p:to>
                                    </p:set>
                                    <p:animEffect transition="in" filter="wipe(right)">
                                      <p:cBhvr>
                                        <p:cTn id="41" dur="500"/>
                                        <p:tgtEl>
                                          <p:spTgt spid="86"/>
                                        </p:tgtEl>
                                      </p:cBhvr>
                                    </p:animEffect>
                                  </p:childTnLst>
                                </p:cTn>
                              </p:par>
                              <p:par>
                                <p:cTn id="42" presetID="22" presetClass="entr" presetSubtype="2" fill="hold" grpId="0" nodeType="withEffect">
                                  <p:stCondLst>
                                    <p:cond delay="1000"/>
                                  </p:stCondLst>
                                  <p:childTnLst>
                                    <p:set>
                                      <p:cBhvr>
                                        <p:cTn id="43" dur="1" fill="hold">
                                          <p:stCondLst>
                                            <p:cond delay="0"/>
                                          </p:stCondLst>
                                        </p:cTn>
                                        <p:tgtEl>
                                          <p:spTgt spid="88"/>
                                        </p:tgtEl>
                                        <p:attrNameLst>
                                          <p:attrName>style.visibility</p:attrName>
                                        </p:attrNameLst>
                                      </p:cBhvr>
                                      <p:to>
                                        <p:strVal val="visible"/>
                                      </p:to>
                                    </p:set>
                                    <p:animEffect transition="in" filter="wipe(right)">
                                      <p:cBhvr>
                                        <p:cTn id="44" dur="500"/>
                                        <p:tgtEl>
                                          <p:spTgt spid="88"/>
                                        </p:tgtEl>
                                      </p:cBhvr>
                                    </p:animEffect>
                                  </p:childTnLst>
                                </p:cTn>
                              </p:par>
                              <p:par>
                                <p:cTn id="45" presetID="22" presetClass="entr" presetSubtype="2" fill="hold" grpId="0" nodeType="withEffect">
                                  <p:stCondLst>
                                    <p:cond delay="1000"/>
                                  </p:stCondLst>
                                  <p:childTnLst>
                                    <p:set>
                                      <p:cBhvr>
                                        <p:cTn id="46" dur="1" fill="hold">
                                          <p:stCondLst>
                                            <p:cond delay="0"/>
                                          </p:stCondLst>
                                        </p:cTn>
                                        <p:tgtEl>
                                          <p:spTgt spid="84"/>
                                        </p:tgtEl>
                                        <p:attrNameLst>
                                          <p:attrName>style.visibility</p:attrName>
                                        </p:attrNameLst>
                                      </p:cBhvr>
                                      <p:to>
                                        <p:strVal val="visible"/>
                                      </p:to>
                                    </p:set>
                                    <p:animEffect transition="in" filter="wipe(right)">
                                      <p:cBhvr>
                                        <p:cTn id="47" dur="500"/>
                                        <p:tgtEl>
                                          <p:spTgt spid="84"/>
                                        </p:tgtEl>
                                      </p:cBhvr>
                                    </p:animEffect>
                                  </p:childTnLst>
                                </p:cTn>
                              </p:par>
                              <p:par>
                                <p:cTn id="48" presetID="22" presetClass="entr" presetSubtype="2" fill="hold" grpId="0" nodeType="withEffect">
                                  <p:stCondLst>
                                    <p:cond delay="1000"/>
                                  </p:stCondLst>
                                  <p:childTnLst>
                                    <p:set>
                                      <p:cBhvr>
                                        <p:cTn id="49" dur="1" fill="hold">
                                          <p:stCondLst>
                                            <p:cond delay="0"/>
                                          </p:stCondLst>
                                        </p:cTn>
                                        <p:tgtEl>
                                          <p:spTgt spid="85"/>
                                        </p:tgtEl>
                                        <p:attrNameLst>
                                          <p:attrName>style.visibility</p:attrName>
                                        </p:attrNameLst>
                                      </p:cBhvr>
                                      <p:to>
                                        <p:strVal val="visible"/>
                                      </p:to>
                                    </p:set>
                                    <p:animEffect transition="in" filter="wipe(right)">
                                      <p:cBhvr>
                                        <p:cTn id="5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animBg="1"/>
      <p:bldP spid="84" grpId="0" animBg="1"/>
      <p:bldP spid="85" grpId="0" animBg="1"/>
      <p:bldP spid="86" grpId="0"/>
      <p:bldP spid="87" grpId="0"/>
      <p:bldP spid="88" grpId="0"/>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7" y="1"/>
            <a:ext cx="9215178" cy="5200022"/>
            <a:chOff x="-716" y="-1"/>
            <a:chExt cx="12286904" cy="6933363"/>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
              <a:ext cx="12269037" cy="6933363"/>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 y="0"/>
              <a:ext cx="12286904" cy="6910571"/>
            </a:xfrm>
            <a:prstGeom prst="rect">
              <a:avLst/>
            </a:prstGeom>
          </p:spPr>
        </p:pic>
      </p:grpSp>
      <p:grpSp>
        <p:nvGrpSpPr>
          <p:cNvPr id="7" name="组合 6"/>
          <p:cNvGrpSpPr/>
          <p:nvPr/>
        </p:nvGrpSpPr>
        <p:grpSpPr>
          <a:xfrm>
            <a:off x="1129523" y="3258033"/>
            <a:ext cx="1181727" cy="1180618"/>
            <a:chOff x="1308745" y="2394284"/>
            <a:chExt cx="2326780" cy="2324596"/>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9" name="组合 8"/>
            <p:cNvGrpSpPr/>
            <p:nvPr/>
          </p:nvGrpSpPr>
          <p:grpSpPr>
            <a:xfrm>
              <a:off x="1308745" y="2394284"/>
              <a:ext cx="2326780" cy="2324596"/>
              <a:chOff x="2433048" y="1083945"/>
              <a:chExt cx="5333787" cy="5328780"/>
            </a:xfrm>
          </p:grpSpPr>
          <p:sp>
            <p:nvSpPr>
              <p:cNvPr id="10" name="十六角星 9"/>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 name="组合 10"/>
              <p:cNvGrpSpPr/>
              <p:nvPr/>
            </p:nvGrpSpPr>
            <p:grpSpPr>
              <a:xfrm>
                <a:off x="2433048" y="1083945"/>
                <a:ext cx="5333787" cy="5328780"/>
                <a:chOff x="2280648" y="931545"/>
                <a:chExt cx="5333787" cy="5328780"/>
              </a:xfrm>
            </p:grpSpPr>
            <p:sp>
              <p:nvSpPr>
                <p:cNvPr id="48" name="椭圆 47"/>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椭圆 48"/>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1" name="椭圆 50"/>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椭圆 51"/>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椭圆 52"/>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椭圆 53"/>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椭圆 54"/>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椭圆 55"/>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56"/>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8" name="椭圆 57"/>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椭圆 58"/>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0" name="椭圆 59"/>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1" name="椭圆 60"/>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椭圆 61"/>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3" name="椭圆 62"/>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椭圆 63"/>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椭圆 64"/>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椭圆 65"/>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7" name="椭圆 66"/>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8" name="椭圆 67"/>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9" name="椭圆 68"/>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0" name="椭圆 69"/>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1" name="椭圆 70"/>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2" name="直接连接符 11"/>
              <p:cNvCxnSpPr>
                <a:stCxn id="49" idx="4"/>
                <a:endCxn id="67"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8" idx="5"/>
                <a:endCxn id="67"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5" idx="0"/>
                <a:endCxn id="48"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0" idx="3"/>
                <a:endCxn id="63"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3"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5" idx="6"/>
                <a:endCxn id="64"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4" idx="0"/>
                <a:endCxn id="67"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6" idx="7"/>
                <a:endCxn id="65"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5" idx="5"/>
                <a:endCxn id="69"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7" idx="7"/>
                <a:endCxn id="50"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7" idx="6"/>
                <a:endCxn id="51"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5" idx="7"/>
                <a:endCxn id="67"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7" idx="5"/>
                <a:endCxn id="66"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64" idx="6"/>
                <a:endCxn id="66"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6" idx="3"/>
                <a:endCxn id="70"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66" idx="0"/>
                <a:endCxn id="51"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66" idx="5"/>
                <a:endCxn id="71"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1" idx="0"/>
                <a:endCxn id="51"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1" idx="7"/>
                <a:endCxn id="54"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8" idx="1"/>
                <a:endCxn id="71"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4" idx="4"/>
                <a:endCxn id="70"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9" idx="5"/>
                <a:endCxn id="70"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56" idx="5"/>
                <a:endCxn id="68"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8" idx="7"/>
                <a:endCxn id="69"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8" idx="0"/>
                <a:endCxn id="65"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5" idx="1"/>
                <a:endCxn id="52"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9" idx="0"/>
                <a:endCxn id="71"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1" idx="3"/>
                <a:endCxn id="70"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0" idx="6"/>
                <a:endCxn id="59"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0" idx="5"/>
                <a:endCxn id="62"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9" idx="0"/>
                <a:endCxn id="64"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8" idx="6"/>
                <a:endCxn id="70"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6"/>
                <a:endCxn id="68"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60" idx="7"/>
                <a:endCxn id="68"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61" idx="0"/>
                <a:endCxn id="68"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1" idx="7"/>
                <a:endCxn id="70"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781676" y="-1162247"/>
            <a:ext cx="5058729" cy="5053979"/>
            <a:chOff x="1308745" y="2394284"/>
            <a:chExt cx="2326780" cy="2324596"/>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0162" y="2491188"/>
              <a:ext cx="2143001" cy="2140801"/>
            </a:xfrm>
            <a:prstGeom prst="rect">
              <a:avLst/>
            </a:prstGeom>
          </p:spPr>
        </p:pic>
        <p:grpSp>
          <p:nvGrpSpPr>
            <p:cNvPr id="74" name="组合 73"/>
            <p:cNvGrpSpPr/>
            <p:nvPr/>
          </p:nvGrpSpPr>
          <p:grpSpPr>
            <a:xfrm>
              <a:off x="1308745" y="2394284"/>
              <a:ext cx="2326780" cy="2324596"/>
              <a:chOff x="2433048" y="1083945"/>
              <a:chExt cx="5333787" cy="5328780"/>
            </a:xfrm>
          </p:grpSpPr>
          <p:sp>
            <p:nvSpPr>
              <p:cNvPr id="75" name="十六角星 74"/>
              <p:cNvSpPr/>
              <p:nvPr/>
            </p:nvSpPr>
            <p:spPr>
              <a:xfrm>
                <a:off x="2470676" y="1127265"/>
                <a:ext cx="5254344" cy="5254344"/>
              </a:xfrm>
              <a:prstGeom prst="star16">
                <a:avLst>
                  <a:gd name="adj" fmla="val 49459"/>
                </a:avLst>
              </a:prstGeom>
              <a:noFill/>
              <a:ln w="6350">
                <a:solidFill>
                  <a:srgbClr val="9D8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76" name="组合 75"/>
              <p:cNvGrpSpPr/>
              <p:nvPr/>
            </p:nvGrpSpPr>
            <p:grpSpPr>
              <a:xfrm>
                <a:off x="2433048" y="1083945"/>
                <a:ext cx="5333787" cy="5328780"/>
                <a:chOff x="2280648" y="931545"/>
                <a:chExt cx="5333787" cy="5328780"/>
              </a:xfrm>
            </p:grpSpPr>
            <p:sp>
              <p:nvSpPr>
                <p:cNvPr id="113" name="椭圆 112"/>
                <p:cNvSpPr/>
                <p:nvPr/>
              </p:nvSpPr>
              <p:spPr>
                <a:xfrm>
                  <a:off x="3903037" y="113166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4" name="椭圆 113"/>
                <p:cNvSpPr/>
                <p:nvPr/>
              </p:nvSpPr>
              <p:spPr>
                <a:xfrm>
                  <a:off x="4916848" y="93154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5" name="椭圆 114"/>
                <p:cNvSpPr/>
                <p:nvPr/>
              </p:nvSpPr>
              <p:spPr>
                <a:xfrm>
                  <a:off x="5937928" y="113116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6" name="椭圆 115"/>
                <p:cNvSpPr/>
                <p:nvPr/>
              </p:nvSpPr>
              <p:spPr>
                <a:xfrm>
                  <a:off x="6763087" y="170149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7" name="椭圆 116"/>
                <p:cNvSpPr/>
                <p:nvPr/>
              </p:nvSpPr>
              <p:spPr>
                <a:xfrm>
                  <a:off x="3057568" y="169725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8" name="椭圆 117"/>
                <p:cNvSpPr/>
                <p:nvPr/>
              </p:nvSpPr>
              <p:spPr>
                <a:xfrm>
                  <a:off x="2481128"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9" name="椭圆 118"/>
                <p:cNvSpPr/>
                <p:nvPr/>
              </p:nvSpPr>
              <p:spPr>
                <a:xfrm>
                  <a:off x="7344374" y="255634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0" name="椭圆 119"/>
                <p:cNvSpPr/>
                <p:nvPr/>
              </p:nvSpPr>
              <p:spPr>
                <a:xfrm>
                  <a:off x="7542435"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1" name="椭圆 120"/>
                <p:cNvSpPr/>
                <p:nvPr/>
              </p:nvSpPr>
              <p:spPr>
                <a:xfrm>
                  <a:off x="2280648" y="354803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2" name="椭圆 121"/>
                <p:cNvSpPr/>
                <p:nvPr/>
              </p:nvSpPr>
              <p:spPr>
                <a:xfrm>
                  <a:off x="2499116" y="4616410"/>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3" name="椭圆 122"/>
                <p:cNvSpPr/>
                <p:nvPr/>
              </p:nvSpPr>
              <p:spPr>
                <a:xfrm>
                  <a:off x="7321514" y="458973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4" name="椭圆 123"/>
                <p:cNvSpPr/>
                <p:nvPr/>
              </p:nvSpPr>
              <p:spPr>
                <a:xfrm>
                  <a:off x="6772514" y="5426709"/>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5" name="椭圆 124"/>
                <p:cNvSpPr/>
                <p:nvPr/>
              </p:nvSpPr>
              <p:spPr>
                <a:xfrm>
                  <a:off x="3057568" y="542246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6" name="椭圆 125"/>
                <p:cNvSpPr/>
                <p:nvPr/>
              </p:nvSpPr>
              <p:spPr>
                <a:xfrm>
                  <a:off x="3903037" y="5981184"/>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7" name="椭圆 126"/>
                <p:cNvSpPr/>
                <p:nvPr/>
              </p:nvSpPr>
              <p:spPr>
                <a:xfrm>
                  <a:off x="5937928" y="598068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8" name="椭圆 127"/>
                <p:cNvSpPr/>
                <p:nvPr/>
              </p:nvSpPr>
              <p:spPr>
                <a:xfrm>
                  <a:off x="4916848" y="6188325"/>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9" name="椭圆 128"/>
                <p:cNvSpPr/>
                <p:nvPr/>
              </p:nvSpPr>
              <p:spPr>
                <a:xfrm>
                  <a:off x="4488353" y="265727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0" name="椭圆 129"/>
                <p:cNvSpPr/>
                <p:nvPr/>
              </p:nvSpPr>
              <p:spPr>
                <a:xfrm>
                  <a:off x="3129568" y="2357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1" name="椭圆 130"/>
                <p:cNvSpPr/>
                <p:nvPr/>
              </p:nvSpPr>
              <p:spPr>
                <a:xfrm>
                  <a:off x="6107323" y="2572227"/>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2" name="椭圆 131"/>
                <p:cNvSpPr/>
                <p:nvPr/>
              </p:nvSpPr>
              <p:spPr>
                <a:xfrm>
                  <a:off x="5431118" y="154482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3" name="椭圆 132"/>
                <p:cNvSpPr/>
                <p:nvPr/>
              </p:nvSpPr>
              <p:spPr>
                <a:xfrm>
                  <a:off x="3338442" y="4860972"/>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4" name="椭圆 133"/>
                <p:cNvSpPr/>
                <p:nvPr/>
              </p:nvSpPr>
              <p:spPr>
                <a:xfrm>
                  <a:off x="4080450" y="3493613"/>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5" name="椭圆 134"/>
                <p:cNvSpPr/>
                <p:nvPr/>
              </p:nvSpPr>
              <p:spPr>
                <a:xfrm>
                  <a:off x="5359118" y="5685361"/>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6" name="椭圆 135"/>
                <p:cNvSpPr/>
                <p:nvPr/>
              </p:nvSpPr>
              <p:spPr>
                <a:xfrm>
                  <a:off x="6857155" y="3464768"/>
                  <a:ext cx="72000" cy="7200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77" name="直接连接符 76"/>
              <p:cNvCxnSpPr>
                <a:stCxn id="114" idx="4"/>
                <a:endCxn id="132" idx="0"/>
              </p:cNvCxnSpPr>
              <p:nvPr/>
            </p:nvCxnSpPr>
            <p:spPr>
              <a:xfrm>
                <a:off x="5105248" y="1155945"/>
                <a:ext cx="514270" cy="5412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13" idx="5"/>
                <a:endCxn id="132" idx="2"/>
              </p:cNvCxnSpPr>
              <p:nvPr/>
            </p:nvCxnSpPr>
            <p:spPr>
              <a:xfrm>
                <a:off x="4116893" y="1345521"/>
                <a:ext cx="1466625" cy="38770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30" idx="0"/>
                <a:endCxn id="113" idx="4"/>
              </p:cNvCxnSpPr>
              <p:nvPr/>
            </p:nvCxnSpPr>
            <p:spPr>
              <a:xfrm flipV="1">
                <a:off x="3317968" y="1356065"/>
                <a:ext cx="773469" cy="1153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5" idx="3"/>
                <a:endCxn id="128" idx="0"/>
              </p:cNvCxnSpPr>
              <p:nvPr/>
            </p:nvCxnSpPr>
            <p:spPr>
              <a:xfrm flipH="1">
                <a:off x="5105248" y="5899217"/>
                <a:ext cx="416814" cy="44150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6"/>
              </p:cNvCxnSpPr>
              <p:nvPr/>
            </p:nvCxnSpPr>
            <p:spPr>
              <a:xfrm flipV="1">
                <a:off x="2705528" y="2545627"/>
                <a:ext cx="576440" cy="19911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30" idx="6"/>
                <a:endCxn id="129" idx="2"/>
              </p:cNvCxnSpPr>
              <p:nvPr/>
            </p:nvCxnSpPr>
            <p:spPr>
              <a:xfrm>
                <a:off x="3353968" y="2545627"/>
                <a:ext cx="1286785" cy="300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9" idx="0"/>
                <a:endCxn id="132" idx="4"/>
              </p:cNvCxnSpPr>
              <p:nvPr/>
            </p:nvCxnSpPr>
            <p:spPr>
              <a:xfrm flipV="1">
                <a:off x="4676753" y="1769223"/>
                <a:ext cx="942765" cy="104045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1" idx="7"/>
                <a:endCxn id="130" idx="3"/>
              </p:cNvCxnSpPr>
              <p:nvPr/>
            </p:nvCxnSpPr>
            <p:spPr>
              <a:xfrm flipV="1">
                <a:off x="2494504" y="2571083"/>
                <a:ext cx="798008" cy="113989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30" idx="5"/>
                <a:endCxn id="134" idx="1"/>
              </p:cNvCxnSpPr>
              <p:nvPr/>
            </p:nvCxnSpPr>
            <p:spPr>
              <a:xfrm>
                <a:off x="3343424" y="2571083"/>
                <a:ext cx="899970" cy="10854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32" idx="7"/>
                <a:endCxn id="115" idx="3"/>
              </p:cNvCxnSpPr>
              <p:nvPr/>
            </p:nvCxnSpPr>
            <p:spPr>
              <a:xfrm flipV="1">
                <a:off x="5644974" y="1345025"/>
                <a:ext cx="455898" cy="36274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2" idx="6"/>
                <a:endCxn id="116" idx="2"/>
              </p:cNvCxnSpPr>
              <p:nvPr/>
            </p:nvCxnSpPr>
            <p:spPr>
              <a:xfrm>
                <a:off x="5655518" y="1733223"/>
                <a:ext cx="1259969" cy="1566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30" idx="7"/>
                <a:endCxn id="132" idx="3"/>
              </p:cNvCxnSpPr>
              <p:nvPr/>
            </p:nvCxnSpPr>
            <p:spPr>
              <a:xfrm flipV="1">
                <a:off x="3343424" y="1758679"/>
                <a:ext cx="2250638" cy="761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32" idx="5"/>
                <a:endCxn id="131" idx="1"/>
              </p:cNvCxnSpPr>
              <p:nvPr/>
            </p:nvCxnSpPr>
            <p:spPr>
              <a:xfrm>
                <a:off x="5644974" y="1758679"/>
                <a:ext cx="625293" cy="97649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29" idx="6"/>
                <a:endCxn id="131" idx="2"/>
              </p:cNvCxnSpPr>
              <p:nvPr/>
            </p:nvCxnSpPr>
            <p:spPr>
              <a:xfrm flipV="1">
                <a:off x="4712753" y="2760627"/>
                <a:ext cx="1546970" cy="8505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31" idx="3"/>
                <a:endCxn id="135" idx="0"/>
              </p:cNvCxnSpPr>
              <p:nvPr/>
            </p:nvCxnSpPr>
            <p:spPr>
              <a:xfrm flipH="1">
                <a:off x="5547518" y="2786083"/>
                <a:ext cx="722749" cy="30516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31" idx="0"/>
                <a:endCxn id="116" idx="3"/>
              </p:cNvCxnSpPr>
              <p:nvPr/>
            </p:nvCxnSpPr>
            <p:spPr>
              <a:xfrm flipV="1">
                <a:off x="6295723" y="1915353"/>
                <a:ext cx="630308" cy="809274"/>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1" idx="5"/>
                <a:endCxn id="136" idx="1"/>
              </p:cNvCxnSpPr>
              <p:nvPr/>
            </p:nvCxnSpPr>
            <p:spPr>
              <a:xfrm>
                <a:off x="6321179" y="2786083"/>
                <a:ext cx="698920" cy="84162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6" idx="0"/>
                <a:endCxn id="116" idx="4"/>
              </p:cNvCxnSpPr>
              <p:nvPr/>
            </p:nvCxnSpPr>
            <p:spPr>
              <a:xfrm flipH="1" flipV="1">
                <a:off x="6951487" y="1925897"/>
                <a:ext cx="94068" cy="169127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6" idx="7"/>
                <a:endCxn id="119" idx="3"/>
              </p:cNvCxnSpPr>
              <p:nvPr/>
            </p:nvCxnSpPr>
            <p:spPr>
              <a:xfrm flipV="1">
                <a:off x="7071011" y="2770197"/>
                <a:ext cx="436307" cy="8575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23" idx="1"/>
                <a:endCxn id="136" idx="5"/>
              </p:cNvCxnSpPr>
              <p:nvPr/>
            </p:nvCxnSpPr>
            <p:spPr>
              <a:xfrm flipH="1" flipV="1">
                <a:off x="7071011" y="3678624"/>
                <a:ext cx="413447" cy="107405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9" idx="4"/>
                <a:endCxn id="135" idx="1"/>
              </p:cNvCxnSpPr>
              <p:nvPr/>
            </p:nvCxnSpPr>
            <p:spPr>
              <a:xfrm>
                <a:off x="4676753" y="2881677"/>
                <a:ext cx="845309" cy="296662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34" idx="5"/>
                <a:endCxn id="135" idx="1"/>
              </p:cNvCxnSpPr>
              <p:nvPr/>
            </p:nvCxnSpPr>
            <p:spPr>
              <a:xfrm>
                <a:off x="4294306" y="3707469"/>
                <a:ext cx="1227756" cy="214083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21" idx="5"/>
                <a:endCxn id="133" idx="1"/>
              </p:cNvCxnSpPr>
              <p:nvPr/>
            </p:nvCxnSpPr>
            <p:spPr>
              <a:xfrm>
                <a:off x="2494504" y="3761893"/>
                <a:ext cx="1006882" cy="126202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33" idx="7"/>
                <a:endCxn id="134" idx="2"/>
              </p:cNvCxnSpPr>
              <p:nvPr/>
            </p:nvCxnSpPr>
            <p:spPr>
              <a:xfrm flipV="1">
                <a:off x="3552298" y="3682013"/>
                <a:ext cx="680552" cy="1341903"/>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3" idx="0"/>
                <a:endCxn id="130" idx="4"/>
              </p:cNvCxnSpPr>
              <p:nvPr/>
            </p:nvCxnSpPr>
            <p:spPr>
              <a:xfrm flipH="1" flipV="1">
                <a:off x="3317968" y="2581627"/>
                <a:ext cx="208874" cy="243174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0" idx="1"/>
                <a:endCxn id="117" idx="4"/>
              </p:cNvCxnSpPr>
              <p:nvPr/>
            </p:nvCxnSpPr>
            <p:spPr>
              <a:xfrm flipH="1" flipV="1">
                <a:off x="3245968" y="1921650"/>
                <a:ext cx="46544" cy="59852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24" idx="0"/>
                <a:endCxn id="136" idx="4"/>
              </p:cNvCxnSpPr>
              <p:nvPr/>
            </p:nvCxnSpPr>
            <p:spPr>
              <a:xfrm flipV="1">
                <a:off x="6960914" y="3689168"/>
                <a:ext cx="84641" cy="188994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6" idx="3"/>
                <a:endCxn id="135" idx="7"/>
              </p:cNvCxnSpPr>
              <p:nvPr/>
            </p:nvCxnSpPr>
            <p:spPr>
              <a:xfrm flipH="1">
                <a:off x="5572974" y="3678624"/>
                <a:ext cx="1447125" cy="2169681"/>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35" idx="6"/>
                <a:endCxn id="124" idx="2"/>
              </p:cNvCxnSpPr>
              <p:nvPr/>
            </p:nvCxnSpPr>
            <p:spPr>
              <a:xfrm flipV="1">
                <a:off x="5583518" y="5615109"/>
                <a:ext cx="1341396" cy="25865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35" idx="5"/>
                <a:endCxn id="127" idx="1"/>
              </p:cNvCxnSpPr>
              <p:nvPr/>
            </p:nvCxnSpPr>
            <p:spPr>
              <a:xfrm>
                <a:off x="5572974" y="5899217"/>
                <a:ext cx="527898" cy="244415"/>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4" idx="0"/>
                <a:endCxn id="129" idx="3"/>
              </p:cNvCxnSpPr>
              <p:nvPr/>
            </p:nvCxnSpPr>
            <p:spPr>
              <a:xfrm flipV="1">
                <a:off x="4268850" y="2871133"/>
                <a:ext cx="382447" cy="774880"/>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6"/>
                <a:endCxn id="135" idx="2"/>
              </p:cNvCxnSpPr>
              <p:nvPr/>
            </p:nvCxnSpPr>
            <p:spPr>
              <a:xfrm>
                <a:off x="3562842" y="5049372"/>
                <a:ext cx="1948676" cy="824389"/>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22" idx="6"/>
                <a:endCxn id="133" idx="2"/>
              </p:cNvCxnSpPr>
              <p:nvPr/>
            </p:nvCxnSpPr>
            <p:spPr>
              <a:xfrm>
                <a:off x="2723516" y="4804810"/>
                <a:ext cx="767326" cy="244562"/>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25" idx="7"/>
                <a:endCxn id="133" idx="3"/>
              </p:cNvCxnSpPr>
              <p:nvPr/>
            </p:nvCxnSpPr>
            <p:spPr>
              <a:xfrm flipV="1">
                <a:off x="3271424" y="5074828"/>
                <a:ext cx="229962" cy="510578"/>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26" idx="0"/>
                <a:endCxn id="133" idx="5"/>
              </p:cNvCxnSpPr>
              <p:nvPr/>
            </p:nvCxnSpPr>
            <p:spPr>
              <a:xfrm flipH="1" flipV="1">
                <a:off x="3552298" y="5074828"/>
                <a:ext cx="539139" cy="1058756"/>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26" idx="7"/>
                <a:endCxn id="135" idx="2"/>
              </p:cNvCxnSpPr>
              <p:nvPr/>
            </p:nvCxnSpPr>
            <p:spPr>
              <a:xfrm flipV="1">
                <a:off x="4116893" y="5873761"/>
                <a:ext cx="1394625" cy="270367"/>
              </a:xfrm>
              <a:prstGeom prst="line">
                <a:avLst/>
              </a:prstGeom>
              <a:ln>
                <a:solidFill>
                  <a:srgbClr val="9D8199"/>
                </a:solidFill>
              </a:ln>
            </p:spPr>
            <p:style>
              <a:lnRef idx="1">
                <a:schemeClr val="accent1"/>
              </a:lnRef>
              <a:fillRef idx="0">
                <a:schemeClr val="accent1"/>
              </a:fillRef>
              <a:effectRef idx="0">
                <a:schemeClr val="accent1"/>
              </a:effectRef>
              <a:fontRef idx="minor">
                <a:schemeClr val="tx1"/>
              </a:fontRef>
            </p:style>
          </p:cxnSp>
        </p:grpSp>
      </p:grpSp>
      <p:sp>
        <p:nvSpPr>
          <p:cNvPr id="137" name="文本框 136"/>
          <p:cNvSpPr txBox="1"/>
          <p:nvPr/>
        </p:nvSpPr>
        <p:spPr>
          <a:xfrm>
            <a:off x="3564468" y="311227"/>
            <a:ext cx="1999576" cy="3597908"/>
          </a:xfrm>
          <a:prstGeom prst="rect">
            <a:avLst/>
          </a:prstGeom>
          <a:noFill/>
        </p:spPr>
        <p:txBody>
          <a:bodyPr wrap="square" rtlCol="0">
            <a:spAutoFit/>
          </a:bodyPr>
          <a:lstStyle/>
          <a:p>
            <a:pPr algn="ctr">
              <a:lnSpc>
                <a:spcPct val="150000"/>
              </a:lnSpc>
            </a:pPr>
            <a:r>
              <a:rPr lang="en-US" altLang="zh-CN" sz="18000" b="1" dirty="0" smtClean="0">
                <a:solidFill>
                  <a:srgbClr val="9D8199">
                    <a:alpha val="60000"/>
                  </a:srgbClr>
                </a:solidFill>
                <a:latin typeface="方正兰亭粗黑简体" panose="02000000000000000000" pitchFamily="2" charset="-122"/>
                <a:ea typeface="方正兰亭粗黑简体" panose="02000000000000000000" pitchFamily="2" charset="-122"/>
              </a:rPr>
              <a:t>2</a:t>
            </a:r>
            <a:endParaRPr lang="en-US" altLang="zh-CN" sz="18000" b="1" dirty="0">
              <a:solidFill>
                <a:srgbClr val="9D8199">
                  <a:alpha val="60000"/>
                </a:srgbClr>
              </a:solidFill>
              <a:latin typeface="方正兰亭粗黑简体" panose="02000000000000000000" pitchFamily="2" charset="-122"/>
              <a:ea typeface="方正兰亭粗黑简体" panose="02000000000000000000" pitchFamily="2" charset="-122"/>
            </a:endParaRPr>
          </a:p>
        </p:txBody>
      </p:sp>
      <p:sp>
        <p:nvSpPr>
          <p:cNvPr id="139" name="文本框 138"/>
          <p:cNvSpPr txBox="1"/>
          <p:nvPr/>
        </p:nvSpPr>
        <p:spPr>
          <a:xfrm>
            <a:off x="3276579" y="3449353"/>
            <a:ext cx="2664192" cy="1034642"/>
          </a:xfrm>
          <a:prstGeom prst="rect">
            <a:avLst/>
          </a:prstGeom>
          <a:noFill/>
        </p:spPr>
        <p:txBody>
          <a:bodyPr wrap="square" rtlCol="0">
            <a:spAutoFit/>
          </a:bodyPr>
          <a:lstStyle/>
          <a:p>
            <a:pPr algn="ctr">
              <a:lnSpc>
                <a:spcPct val="150000"/>
              </a:lnSpc>
            </a:pPr>
            <a:r>
              <a:rPr lang="zh-CN" altLang="en-US" sz="3200" dirty="0" smtClean="0">
                <a:solidFill>
                  <a:schemeClr val="bg1"/>
                </a:solidFill>
                <a:latin typeface="微软雅黑" panose="020B0503020204020204" pitchFamily="34" charset="-122"/>
                <a:ea typeface="微软雅黑" panose="020B0503020204020204" pitchFamily="34" charset="-122"/>
              </a:rPr>
              <a:t>单击添加标题</a:t>
            </a:r>
            <a:r>
              <a:rPr lang="en-US" altLang="zh-CN" sz="1000" dirty="0" smtClean="0">
                <a:solidFill>
                  <a:schemeClr val="bg1"/>
                </a:solidFill>
                <a:latin typeface="微软雅黑" panose="020B0503020204020204" pitchFamily="34" charset="-122"/>
                <a:ea typeface="微软雅黑" panose="020B0503020204020204" pitchFamily="34" charset="-122"/>
              </a:rPr>
              <a:t>Click to add a caption</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0" name="等腰三角形 139"/>
          <p:cNvSpPr/>
          <p:nvPr/>
        </p:nvSpPr>
        <p:spPr>
          <a:xfrm rot="2134315">
            <a:off x="5998599" y="1614964"/>
            <a:ext cx="289510" cy="249578"/>
          </a:xfrm>
          <a:prstGeom prst="triangle">
            <a:avLst/>
          </a:prstGeom>
          <a:solidFill>
            <a:srgbClr val="66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1" name="等腰三角形 140"/>
          <p:cNvSpPr/>
          <p:nvPr/>
        </p:nvSpPr>
        <p:spPr>
          <a:xfrm rot="12600000">
            <a:off x="5197448" y="1171321"/>
            <a:ext cx="227683" cy="196278"/>
          </a:xfrm>
          <a:prstGeom prst="triangle">
            <a:avLst/>
          </a:prstGeom>
          <a:solidFill>
            <a:srgbClr val="A25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2" name="等腰三角形 141"/>
          <p:cNvSpPr/>
          <p:nvPr/>
        </p:nvSpPr>
        <p:spPr>
          <a:xfrm rot="460079">
            <a:off x="5608284" y="1067368"/>
            <a:ext cx="384542" cy="331501"/>
          </a:xfrm>
          <a:prstGeom prst="triangle">
            <a:avLst/>
          </a:prstGeom>
          <a:solidFill>
            <a:srgbClr val="8A3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250" fill="hold"/>
                                        <p:tgtEl>
                                          <p:spTgt spid="142"/>
                                        </p:tgtEl>
                                        <p:attrNameLst>
                                          <p:attrName>ppt_x</p:attrName>
                                        </p:attrNameLst>
                                      </p:cBhvr>
                                      <p:tavLst>
                                        <p:tav tm="0">
                                          <p:val>
                                            <p:strVal val="0-#ppt_w/2"/>
                                          </p:val>
                                        </p:tav>
                                        <p:tav tm="100000">
                                          <p:val>
                                            <p:strVal val="#ppt_x"/>
                                          </p:val>
                                        </p:tav>
                                      </p:tavLst>
                                    </p:anim>
                                    <p:anim calcmode="lin" valueType="num">
                                      <p:cBhvr additive="base">
                                        <p:cTn id="8" dur="1250" fill="hold"/>
                                        <p:tgtEl>
                                          <p:spTgt spid="142"/>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10800000">
                                      <p:cBhvr>
                                        <p:cTn id="10" dur="1250" fill="hold"/>
                                        <p:tgtEl>
                                          <p:spTgt spid="142"/>
                                        </p:tgtEl>
                                        <p:attrNameLst>
                                          <p:attrName>r</p:attrName>
                                        </p:attrNameLst>
                                      </p:cBhvr>
                                    </p:animRot>
                                  </p:childTnLst>
                                </p:cTn>
                              </p:par>
                              <p:par>
                                <p:cTn id="11" presetID="2" presetClass="entr" presetSubtype="9" fill="hold" grpId="0" nodeType="withEffect">
                                  <p:stCondLst>
                                    <p:cond delay="250"/>
                                  </p:stCondLst>
                                  <p:childTnLst>
                                    <p:set>
                                      <p:cBhvr>
                                        <p:cTn id="12" dur="1" fill="hold">
                                          <p:stCondLst>
                                            <p:cond delay="0"/>
                                          </p:stCondLst>
                                        </p:cTn>
                                        <p:tgtEl>
                                          <p:spTgt spid="140"/>
                                        </p:tgtEl>
                                        <p:attrNameLst>
                                          <p:attrName>style.visibility</p:attrName>
                                        </p:attrNameLst>
                                      </p:cBhvr>
                                      <p:to>
                                        <p:strVal val="visible"/>
                                      </p:to>
                                    </p:set>
                                    <p:anim calcmode="lin" valueType="num">
                                      <p:cBhvr additive="base">
                                        <p:cTn id="13" dur="1250" fill="hold"/>
                                        <p:tgtEl>
                                          <p:spTgt spid="140"/>
                                        </p:tgtEl>
                                        <p:attrNameLst>
                                          <p:attrName>ppt_x</p:attrName>
                                        </p:attrNameLst>
                                      </p:cBhvr>
                                      <p:tavLst>
                                        <p:tav tm="0">
                                          <p:val>
                                            <p:strVal val="0-#ppt_w/2"/>
                                          </p:val>
                                        </p:tav>
                                        <p:tav tm="100000">
                                          <p:val>
                                            <p:strVal val="#ppt_x"/>
                                          </p:val>
                                        </p:tav>
                                      </p:tavLst>
                                    </p:anim>
                                    <p:anim calcmode="lin" valueType="num">
                                      <p:cBhvr additive="base">
                                        <p:cTn id="14" dur="1250" fill="hold"/>
                                        <p:tgtEl>
                                          <p:spTgt spid="1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250"/>
                                  </p:stCondLst>
                                  <p:childTnLst>
                                    <p:animRot by="-10800000">
                                      <p:cBhvr>
                                        <p:cTn id="16" dur="1250" fill="hold"/>
                                        <p:tgtEl>
                                          <p:spTgt spid="140"/>
                                        </p:tgtEl>
                                        <p:attrNameLst>
                                          <p:attrName>r</p:attrName>
                                        </p:attrNameLst>
                                      </p:cBhvr>
                                    </p:animRot>
                                  </p:childTnLst>
                                </p:cTn>
                              </p:par>
                              <p:par>
                                <p:cTn id="17" presetID="2" presetClass="entr" presetSubtype="9" fill="hold" grpId="0" nodeType="withEffect">
                                  <p:stCondLst>
                                    <p:cond delay="50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1250" fill="hold"/>
                                        <p:tgtEl>
                                          <p:spTgt spid="141"/>
                                        </p:tgtEl>
                                        <p:attrNameLst>
                                          <p:attrName>ppt_x</p:attrName>
                                        </p:attrNameLst>
                                      </p:cBhvr>
                                      <p:tavLst>
                                        <p:tav tm="0">
                                          <p:val>
                                            <p:strVal val="0-#ppt_w/2"/>
                                          </p:val>
                                        </p:tav>
                                        <p:tav tm="100000">
                                          <p:val>
                                            <p:strVal val="#ppt_x"/>
                                          </p:val>
                                        </p:tav>
                                      </p:tavLst>
                                    </p:anim>
                                    <p:anim calcmode="lin" valueType="num">
                                      <p:cBhvr additive="base">
                                        <p:cTn id="20" dur="1250" fill="hold"/>
                                        <p:tgtEl>
                                          <p:spTgt spid="1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500"/>
                                  </p:stCondLst>
                                  <p:childTnLst>
                                    <p:animRot by="10800000">
                                      <p:cBhvr>
                                        <p:cTn id="22" dur="1250" fill="hold"/>
                                        <p:tgtEl>
                                          <p:spTgt spid="141"/>
                                        </p:tgtEl>
                                        <p:attrNameLst>
                                          <p:attrName>r</p:attrName>
                                        </p:attrNameLst>
                                      </p:cBhvr>
                                    </p:animRot>
                                  </p:childTnLst>
                                </p:cTn>
                              </p:par>
                              <p:par>
                                <p:cTn id="23" presetID="53"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0" fill="hold"/>
                                        <p:tgtEl>
                                          <p:spTgt spid="7"/>
                                        </p:tgtEl>
                                        <p:attrNameLst>
                                          <p:attrName>ppt_w</p:attrName>
                                        </p:attrNameLst>
                                      </p:cBhvr>
                                      <p:tavLst>
                                        <p:tav tm="0">
                                          <p:val>
                                            <p:fltVal val="0"/>
                                          </p:val>
                                        </p:tav>
                                        <p:tav tm="100000">
                                          <p:val>
                                            <p:strVal val="#ppt_w"/>
                                          </p:val>
                                        </p:tav>
                                      </p:tavLst>
                                    </p:anim>
                                    <p:anim calcmode="lin" valueType="num">
                                      <p:cBhvr>
                                        <p:cTn id="26" dur="3000" fill="hold"/>
                                        <p:tgtEl>
                                          <p:spTgt spid="7"/>
                                        </p:tgtEl>
                                        <p:attrNameLst>
                                          <p:attrName>ppt_h</p:attrName>
                                        </p:attrNameLst>
                                      </p:cBhvr>
                                      <p:tavLst>
                                        <p:tav tm="0">
                                          <p:val>
                                            <p:fltVal val="0"/>
                                          </p:val>
                                        </p:tav>
                                        <p:tav tm="100000">
                                          <p:val>
                                            <p:strVal val="#ppt_h"/>
                                          </p:val>
                                        </p:tav>
                                      </p:tavLst>
                                    </p:anim>
                                    <p:animEffect transition="in" filter="fade">
                                      <p:cBhvr>
                                        <p:cTn id="27" dur="3000"/>
                                        <p:tgtEl>
                                          <p:spTgt spid="7"/>
                                        </p:tgtEl>
                                      </p:cBhvr>
                                    </p:animEffect>
                                  </p:childTnLst>
                                </p:cTn>
                              </p:par>
                              <p:par>
                                <p:cTn id="28" presetID="8" presetClass="emph" presetSubtype="0" repeatCount="2000" fill="hold" nodeType="withEffect">
                                  <p:stCondLst>
                                    <p:cond delay="0"/>
                                  </p:stCondLst>
                                  <p:childTnLst>
                                    <p:animRot by="-21600000">
                                      <p:cBhvr>
                                        <p:cTn id="29" dur="3000" fill="hold"/>
                                        <p:tgtEl>
                                          <p:spTgt spid="7"/>
                                        </p:tgtEl>
                                        <p:attrNameLst>
                                          <p:attrName>r</p:attrName>
                                        </p:attrNameLst>
                                      </p:cBhvr>
                                    </p:animRot>
                                  </p:childTnLst>
                                </p:cTn>
                              </p:par>
                              <p:par>
                                <p:cTn id="30" presetID="53" presetClass="entr" presetSubtype="16"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3000" fill="hold"/>
                                        <p:tgtEl>
                                          <p:spTgt spid="72"/>
                                        </p:tgtEl>
                                        <p:attrNameLst>
                                          <p:attrName>ppt_w</p:attrName>
                                        </p:attrNameLst>
                                      </p:cBhvr>
                                      <p:tavLst>
                                        <p:tav tm="0">
                                          <p:val>
                                            <p:fltVal val="0"/>
                                          </p:val>
                                        </p:tav>
                                        <p:tav tm="100000">
                                          <p:val>
                                            <p:strVal val="#ppt_w"/>
                                          </p:val>
                                        </p:tav>
                                      </p:tavLst>
                                    </p:anim>
                                    <p:anim calcmode="lin" valueType="num">
                                      <p:cBhvr>
                                        <p:cTn id="33" dur="3000" fill="hold"/>
                                        <p:tgtEl>
                                          <p:spTgt spid="72"/>
                                        </p:tgtEl>
                                        <p:attrNameLst>
                                          <p:attrName>ppt_h</p:attrName>
                                        </p:attrNameLst>
                                      </p:cBhvr>
                                      <p:tavLst>
                                        <p:tav tm="0">
                                          <p:val>
                                            <p:fltVal val="0"/>
                                          </p:val>
                                        </p:tav>
                                        <p:tav tm="100000">
                                          <p:val>
                                            <p:strVal val="#ppt_h"/>
                                          </p:val>
                                        </p:tav>
                                      </p:tavLst>
                                    </p:anim>
                                    <p:animEffect transition="in" filter="fade">
                                      <p:cBhvr>
                                        <p:cTn id="34" dur="3000"/>
                                        <p:tgtEl>
                                          <p:spTgt spid="72"/>
                                        </p:tgtEl>
                                      </p:cBhvr>
                                    </p:animEffect>
                                  </p:childTnLst>
                                </p:cTn>
                              </p:par>
                              <p:par>
                                <p:cTn id="35" presetID="8" presetClass="emph" presetSubtype="0" repeatCount="2000" fill="hold" nodeType="withEffect">
                                  <p:stCondLst>
                                    <p:cond delay="0"/>
                                  </p:stCondLst>
                                  <p:childTnLst>
                                    <p:animRot by="-21600000">
                                      <p:cBhvr>
                                        <p:cTn id="36" dur="3000" fill="hold"/>
                                        <p:tgtEl>
                                          <p:spTgt spid="72"/>
                                        </p:tgtEl>
                                        <p:attrNameLst>
                                          <p:attrName>r</p:attrName>
                                        </p:attrNameLst>
                                      </p:cBhvr>
                                    </p:animRot>
                                  </p:childTnLst>
                                </p:cTn>
                              </p:par>
                              <p:par>
                                <p:cTn id="37" presetID="2" presetClass="entr" presetSubtype="4" fill="hold" grpId="0" nodeType="withEffect">
                                  <p:stCondLst>
                                    <p:cond delay="3500"/>
                                  </p:stCondLst>
                                  <p:childTnLst>
                                    <p:set>
                                      <p:cBhvr>
                                        <p:cTn id="38" dur="1" fill="hold">
                                          <p:stCondLst>
                                            <p:cond delay="0"/>
                                          </p:stCondLst>
                                        </p:cTn>
                                        <p:tgtEl>
                                          <p:spTgt spid="137"/>
                                        </p:tgtEl>
                                        <p:attrNameLst>
                                          <p:attrName>style.visibility</p:attrName>
                                        </p:attrNameLst>
                                      </p:cBhvr>
                                      <p:to>
                                        <p:strVal val="visible"/>
                                      </p:to>
                                    </p:set>
                                    <p:anim calcmode="lin" valueType="num">
                                      <p:cBhvr additive="base">
                                        <p:cTn id="39" dur="500" fill="hold"/>
                                        <p:tgtEl>
                                          <p:spTgt spid="137"/>
                                        </p:tgtEl>
                                        <p:attrNameLst>
                                          <p:attrName>ppt_x</p:attrName>
                                        </p:attrNameLst>
                                      </p:cBhvr>
                                      <p:tavLst>
                                        <p:tav tm="0">
                                          <p:val>
                                            <p:strVal val="#ppt_x"/>
                                          </p:val>
                                        </p:tav>
                                        <p:tav tm="100000">
                                          <p:val>
                                            <p:strVal val="#ppt_x"/>
                                          </p:val>
                                        </p:tav>
                                      </p:tavLst>
                                    </p:anim>
                                    <p:anim calcmode="lin" valueType="num">
                                      <p:cBhvr additive="base">
                                        <p:cTn id="40" dur="500" fill="hold"/>
                                        <p:tgtEl>
                                          <p:spTgt spid="137"/>
                                        </p:tgtEl>
                                        <p:attrNameLst>
                                          <p:attrName>ppt_y</p:attrName>
                                        </p:attrNameLst>
                                      </p:cBhvr>
                                      <p:tavLst>
                                        <p:tav tm="0">
                                          <p:val>
                                            <p:strVal val="1+#ppt_h/2"/>
                                          </p:val>
                                        </p:tav>
                                        <p:tav tm="100000">
                                          <p:val>
                                            <p:strVal val="#ppt_y"/>
                                          </p:val>
                                        </p:tav>
                                      </p:tavLst>
                                    </p:anim>
                                  </p:childTnLst>
                                </p:cTn>
                              </p:par>
                              <p:par>
                                <p:cTn id="41" presetID="47" presetClass="entr" presetSubtype="0" fill="hold" grpId="0" nodeType="withEffect">
                                  <p:stCondLst>
                                    <p:cond delay="3750"/>
                                  </p:stCondLst>
                                  <p:iterate type="wd">
                                    <p:tmPct val="10000"/>
                                  </p:iterate>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anim calcmode="lin" valueType="num">
                                      <p:cBhvr>
                                        <p:cTn id="44" dur="500" fill="hold"/>
                                        <p:tgtEl>
                                          <p:spTgt spid="139"/>
                                        </p:tgtEl>
                                        <p:attrNameLst>
                                          <p:attrName>ppt_x</p:attrName>
                                        </p:attrNameLst>
                                      </p:cBhvr>
                                      <p:tavLst>
                                        <p:tav tm="0">
                                          <p:val>
                                            <p:strVal val="#ppt_x"/>
                                          </p:val>
                                        </p:tav>
                                        <p:tav tm="100000">
                                          <p:val>
                                            <p:strVal val="#ppt_x"/>
                                          </p:val>
                                        </p:tav>
                                      </p:tavLst>
                                    </p:anim>
                                    <p:anim calcmode="lin" valueType="num">
                                      <p:cBhvr>
                                        <p:cTn id="45" dur="5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9" grpId="0"/>
      <p:bldP spid="140" grpId="0" animBg="1"/>
      <p:bldP spid="140" grpId="1" animBg="1"/>
      <p:bldP spid="141" grpId="0" animBg="1"/>
      <p:bldP spid="141" grpId="1" animBg="1"/>
      <p:bldP spid="142" grpId="0" animBg="1"/>
      <p:bldP spid="142" grpId="1" animBg="1"/>
    </p:bldLst>
  </p:timing>
</p:sld>
</file>

<file path=ppt/tags/tag1.xml><?xml version="1.0" encoding="utf-8"?>
<p:tagLst xmlns:p="http://schemas.openxmlformats.org/presentationml/2006/main">
  <p:tag name="THINKCELLSHAPEDONOTDELETE" val="ps1938Mw9kkyV2XgRVpibQw"/>
</p:tagLst>
</file>

<file path=ppt/tags/tag10.xml><?xml version="1.0" encoding="utf-8"?>
<p:tagLst xmlns:p="http://schemas.openxmlformats.org/presentationml/2006/main">
  <p:tag name="KSO_WM_TEMPLATE_CATEGORY" val="diagram"/>
  <p:tag name="KSO_WM_TEMPLATE_INDEX" val="20186204"/>
  <p:tag name="KSO_WM_UNIT_TYPE" val="l_h_a"/>
  <p:tag name="KSO_WM_UNIT_INDEX" val="1_2_1"/>
  <p:tag name="KSO_WM_UNIT_ID" val="diagram20186204_3*l_h_a*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6"/>
  <p:tag name="KSO_WM_UNIT_TEXT_FILL_TYPE" val="1"/>
</p:tagLst>
</file>

<file path=ppt/tags/tag11.xml><?xml version="1.0" encoding="utf-8"?>
<p:tagLst xmlns:p="http://schemas.openxmlformats.org/presentationml/2006/main">
  <p:tag name="KSO_WM_TEMPLATE_CATEGORY" val="diagram"/>
  <p:tag name="KSO_WM_TEMPLATE_INDEX" val="20186204"/>
  <p:tag name="KSO_WM_UNIT_TYPE" val="l_h_i"/>
  <p:tag name="KSO_WM_UNIT_INDEX" val="1_2_3"/>
  <p:tag name="KSO_WM_UNIT_ID" val="diagram20186204_3*l_h_i*1_2_3"/>
  <p:tag name="KSO_WM_UNIT_LAYERLEVEL" val="1_1_1"/>
  <p:tag name="KSO_WM_BEAUTIFY_FLAG" val="#wm#"/>
  <p:tag name="KSO_WM_TAG_VERSION" val="1.0"/>
  <p:tag name="KSO_WM_DIAGRAM_GROUP_CODE" val="l1-1"/>
  <p:tag name="KSO_WM_UNIT_TEXT_FILL_FORE_SCHEMECOLOR_INDEX" val="14"/>
  <p:tag name="KSO_WM_UNIT_TEXT_FILL_TYPE" val="1"/>
</p:tagLst>
</file>

<file path=ppt/tags/tag12.xml><?xml version="1.0" encoding="utf-8"?>
<p:tagLst xmlns:p="http://schemas.openxmlformats.org/presentationml/2006/main">
  <p:tag name="KSO_WM_TEMPLATE_CATEGORY" val="diagram"/>
  <p:tag name="KSO_WM_TEMPLATE_INDEX" val="20186204"/>
  <p:tag name="KSO_WM_UNIT_TYPE" val="l_h_f"/>
  <p:tag name="KSO_WM_UNIT_INDEX" val="1_3_1"/>
  <p:tag name="KSO_WM_UNIT_ID" val="diagram20186204_3*l_h_f*1_3_1"/>
  <p:tag name="KSO_WM_UNIT_LAYERLEVEL" val="1_1_1"/>
  <p:tag name="KSO_WM_UNIT_VALUE" val="70"/>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
  <p:tag name="KSO_WM_UNIT_LINE_FORE_SCHEMECOLOR_INDEX" val="7"/>
  <p:tag name="KSO_WM_UNIT_LINE_FILL_TYPE" val="2"/>
  <p:tag name="KSO_WM_UNIT_TEXT_FILL_FORE_SCHEMECOLOR_INDEX" val="1"/>
  <p:tag name="KSO_WM_UNIT_TEXT_FILL_TYPE" val="1"/>
</p:tagLst>
</file>

<file path=ppt/tags/tag13.xml><?xml version="1.0" encoding="utf-8"?>
<p:tagLst xmlns:p="http://schemas.openxmlformats.org/presentationml/2006/main">
  <p:tag name="KSO_WM_TEMPLATE_CATEGORY" val="diagram"/>
  <p:tag name="KSO_WM_TEMPLATE_INDEX" val="20186204"/>
  <p:tag name="KSO_WM_UNIT_TYPE" val="l_h_i"/>
  <p:tag name="KSO_WM_UNIT_INDEX" val="1_3_1"/>
  <p:tag name="KSO_WM_UNIT_ID" val="diagram20186204_3*l_h_i*1_3_1"/>
  <p:tag name="KSO_WM_UNIT_LAYERLEVEL" val="1_1_1"/>
  <p:tag name="KSO_WM_BEAUTIFY_FLAG" val="#wm#"/>
  <p:tag name="KSO_WM_TAG_VERSION" val="1.0"/>
  <p:tag name="KSO_WM_DIAGRAM_GROUP_CODE" val="l1-1"/>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14.xml><?xml version="1.0" encoding="utf-8"?>
<p:tagLst xmlns:p="http://schemas.openxmlformats.org/presentationml/2006/main">
  <p:tag name="KSO_WM_TEMPLATE_CATEGORY" val="diagram"/>
  <p:tag name="KSO_WM_TEMPLATE_INDEX" val="20186204"/>
  <p:tag name="KSO_WM_UNIT_TYPE" val="l_h_i"/>
  <p:tag name="KSO_WM_UNIT_INDEX" val="1_3_2"/>
  <p:tag name="KSO_WM_UNIT_ID" val="diagram20186204_3*l_h_i*1_3_2"/>
  <p:tag name="KSO_WM_UNIT_LAYERLEVEL" val="1_1_1"/>
  <p:tag name="KSO_WM_BEAUTIFY_FLAG" val="#wm#"/>
  <p:tag name="KSO_WM_TAG_VERSION" val="1.0"/>
  <p:tag name="KSO_WM_DIAGRAM_GROUP_CODE" val="l1-1"/>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15.xml><?xml version="1.0" encoding="utf-8"?>
<p:tagLst xmlns:p="http://schemas.openxmlformats.org/presentationml/2006/main">
  <p:tag name="KSO_WM_TEMPLATE_CATEGORY" val="diagram"/>
  <p:tag name="KSO_WM_TEMPLATE_INDEX" val="20186204"/>
  <p:tag name="KSO_WM_UNIT_TYPE" val="l_h_a"/>
  <p:tag name="KSO_WM_UNIT_INDEX" val="1_3_1"/>
  <p:tag name="KSO_WM_UNIT_ID" val="diagram20186204_3*l_h_a*1_3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7"/>
  <p:tag name="KSO_WM_UNIT_TEXT_FILL_TYPE" val="1"/>
</p:tagLst>
</file>

<file path=ppt/tags/tag16.xml><?xml version="1.0" encoding="utf-8"?>
<p:tagLst xmlns:p="http://schemas.openxmlformats.org/presentationml/2006/main">
  <p:tag name="KSO_WM_TEMPLATE_CATEGORY" val="diagram"/>
  <p:tag name="KSO_WM_TEMPLATE_INDEX" val="20186204"/>
  <p:tag name="KSO_WM_UNIT_TYPE" val="l_h_i"/>
  <p:tag name="KSO_WM_UNIT_INDEX" val="1_3_3"/>
  <p:tag name="KSO_WM_UNIT_ID" val="diagram20186204_3*l_h_i*1_3_3"/>
  <p:tag name="KSO_WM_UNIT_LAYERLEVEL" val="1_1_1"/>
  <p:tag name="KSO_WM_BEAUTIFY_FLAG" val="#wm#"/>
  <p:tag name="KSO_WM_TAG_VERSION" val="1.0"/>
  <p:tag name="KSO_WM_DIAGRAM_GROUP_CODE" val="l1-1"/>
  <p:tag name="KSO_WM_UNIT_TEXT_FILL_FORE_SCHEMECOLOR_INDEX" val="14"/>
  <p:tag name="KSO_WM_UNIT_TEXT_FILL_TYPE" val="1"/>
</p:tagLst>
</file>

<file path=ppt/tags/tag17.xml><?xml version="1.0" encoding="utf-8"?>
<p:tagLst xmlns:p="http://schemas.openxmlformats.org/presentationml/2006/main">
  <p:tag name="KSO_WM_TEMPLATE_CATEGORY" val="diagram"/>
  <p:tag name="KSO_WM_TEMPLATE_INDEX" val="20186204"/>
  <p:tag name="KSO_WM_UNIT_TYPE" val="l_h_f"/>
  <p:tag name="KSO_WM_UNIT_INDEX" val="1_4_1"/>
  <p:tag name="KSO_WM_UNIT_ID" val="diagram20186204_3*l_h_f*1_4_1"/>
  <p:tag name="KSO_WM_UNIT_LAYERLEVEL" val="1_1_1"/>
  <p:tag name="KSO_WM_UNIT_VALUE" val="70"/>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
  <p:tag name="KSO_WM_UNIT_LINE_FORE_SCHEMECOLOR_INDEX" val="8"/>
  <p:tag name="KSO_WM_UNIT_LINE_FILL_TYPE" val="2"/>
  <p:tag name="KSO_WM_UNIT_TEXT_FILL_FORE_SCHEMECOLOR_INDEX" val="1"/>
  <p:tag name="KSO_WM_UNIT_TEXT_FILL_TYPE" val="1"/>
</p:tagLst>
</file>

<file path=ppt/tags/tag18.xml><?xml version="1.0" encoding="utf-8"?>
<p:tagLst xmlns:p="http://schemas.openxmlformats.org/presentationml/2006/main">
  <p:tag name="KSO_WM_TEMPLATE_CATEGORY" val="diagram"/>
  <p:tag name="KSO_WM_TEMPLATE_INDEX" val="20186204"/>
  <p:tag name="KSO_WM_UNIT_TYPE" val="l_h_i"/>
  <p:tag name="KSO_WM_UNIT_INDEX" val="1_4_1"/>
  <p:tag name="KSO_WM_UNIT_ID" val="diagram20186204_3*l_h_i*1_4_1"/>
  <p:tag name="KSO_WM_UNIT_LAYERLEVEL" val="1_1_1"/>
  <p:tag name="KSO_WM_BEAUTIFY_FLAG" val="#wm#"/>
  <p:tag name="KSO_WM_TAG_VERSION" val="1.0"/>
  <p:tag name="KSO_WM_DIAGRAM_GROUP_CODE" val="l1-1"/>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Lst>
</file>

<file path=ppt/tags/tag19.xml><?xml version="1.0" encoding="utf-8"?>
<p:tagLst xmlns:p="http://schemas.openxmlformats.org/presentationml/2006/main">
  <p:tag name="KSO_WM_TEMPLATE_CATEGORY" val="diagram"/>
  <p:tag name="KSO_WM_TEMPLATE_INDEX" val="20186204"/>
  <p:tag name="KSO_WM_UNIT_TYPE" val="l_h_i"/>
  <p:tag name="KSO_WM_UNIT_INDEX" val="1_4_2"/>
  <p:tag name="KSO_WM_UNIT_ID" val="diagram20186204_3*l_h_i*1_4_2"/>
  <p:tag name="KSO_WM_UNIT_LAYERLEVEL" val="1_1_1"/>
  <p:tag name="KSO_WM_BEAUTIFY_FLAG" val="#wm#"/>
  <p:tag name="KSO_WM_TAG_VERSION" val="1.0"/>
  <p:tag name="KSO_WM_DIAGRAM_GROUP_CODE" val="l1-1"/>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Lst>
</file>

<file path=ppt/tags/tag2.xml><?xml version="1.0" encoding="utf-8"?>
<p:tagLst xmlns:p="http://schemas.openxmlformats.org/presentationml/2006/main">
  <p:tag name="KSO_WM_TEMPLATE_CATEGORY" val="diagram"/>
  <p:tag name="KSO_WM_TEMPLATE_INDEX" val="20186204"/>
  <p:tag name="KSO_WM_UNIT_TYPE" val="l_h_f"/>
  <p:tag name="KSO_WM_UNIT_INDEX" val="1_1_1"/>
  <p:tag name="KSO_WM_UNIT_ID" val="diagram20186204_3*l_h_f*1_1_1"/>
  <p:tag name="KSO_WM_UNIT_LAYERLEVEL" val="1_1_1"/>
  <p:tag name="KSO_WM_UNIT_VALUE" val="70"/>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
  <p:tag name="KSO_WM_UNIT_LINE_FORE_SCHEMECOLOR_INDEX" val="5"/>
  <p:tag name="KSO_WM_UNIT_LINE_FILL_TYPE" val="2"/>
  <p:tag name="KSO_WM_UNIT_TEXT_FILL_FORE_SCHEMECOLOR_INDEX" val="1"/>
  <p:tag name="KSO_WM_UNIT_TEXT_FILL_TYPE" val="1"/>
</p:tagLst>
</file>

<file path=ppt/tags/tag20.xml><?xml version="1.0" encoding="utf-8"?>
<p:tagLst xmlns:p="http://schemas.openxmlformats.org/presentationml/2006/main">
  <p:tag name="KSO_WM_TEMPLATE_CATEGORY" val="diagram"/>
  <p:tag name="KSO_WM_TEMPLATE_INDEX" val="20186204"/>
  <p:tag name="KSO_WM_UNIT_TYPE" val="l_h_a"/>
  <p:tag name="KSO_WM_UNIT_INDEX" val="1_4_1"/>
  <p:tag name="KSO_WM_UNIT_ID" val="diagram20186204_3*l_h_a*1_4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8"/>
  <p:tag name="KSO_WM_UNIT_TEXT_FILL_TYPE" val="1"/>
</p:tagLst>
</file>

<file path=ppt/tags/tag21.xml><?xml version="1.0" encoding="utf-8"?>
<p:tagLst xmlns:p="http://schemas.openxmlformats.org/presentationml/2006/main">
  <p:tag name="KSO_WM_TEMPLATE_CATEGORY" val="diagram"/>
  <p:tag name="KSO_WM_TEMPLATE_INDEX" val="20186204"/>
  <p:tag name="KSO_WM_UNIT_TYPE" val="l_h_i"/>
  <p:tag name="KSO_WM_UNIT_INDEX" val="1_4_3"/>
  <p:tag name="KSO_WM_UNIT_ID" val="diagram20186204_3*l_h_i*1_4_3"/>
  <p:tag name="KSO_WM_UNIT_LAYERLEVEL" val="1_1_1"/>
  <p:tag name="KSO_WM_BEAUTIFY_FLAG" val="#wm#"/>
  <p:tag name="KSO_WM_TAG_VERSION" val="1.0"/>
  <p:tag name="KSO_WM_DIAGRAM_GROUP_CODE" val="l1-1"/>
  <p:tag name="KSO_WM_UNIT_TEXT_FILL_FORE_SCHEMECOLOR_INDEX" val="14"/>
  <p:tag name="KSO_WM_UNIT_TEX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1"/>
  <p:tag name="KSO_WM_UNIT_ID" val="diagram160012_6*m_i*1_1"/>
  <p:tag name="KSO_WM_UNIT_CLEAR" val="1"/>
  <p:tag name="KSO_WM_UNIT_LAYERLEVEL" val="1_1"/>
  <p:tag name="KSO_WM_DIAGRAM_GROUP_CODE" val="m1-1"/>
  <p:tag name="KSO_WM_UNIT_LINE_FORE_SCHEMECOLOR_INDEX" val="5"/>
  <p:tag name="KSO_WM_UNIT_LINE_FILL_TYPE" val="2"/>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2"/>
  <p:tag name="KSO_WM_UNIT_ID" val="diagram160012_6*m_i*1_2"/>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1_1"/>
  <p:tag name="KSO_WM_UNIT_ID" val="diagram160012_6*m_h_a*1_1_1"/>
  <p:tag name="KSO_WM_UNIT_CLEAR" val="1"/>
  <p:tag name="KSO_WM_UNIT_LAYERLEVEL" val="1_1_1"/>
  <p:tag name="KSO_WM_UNIT_VALUE" val="2"/>
  <p:tag name="KSO_WM_UNIT_HIGHLIGHT" val="0"/>
  <p:tag name="KSO_WM_UNIT_COMPATIBLE" val="1"/>
  <p:tag name="KSO_WM_DIAGRAM_GROUP_CODE" val="m1-1"/>
  <p:tag name="KSO_WM_UNIT_PRESET_TEXT" val="2014"/>
  <p:tag name="KSO_WM_UNIT_TEXT_FILL_FORE_SCHEMECOLOR_INDEX" val="13"/>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1_1"/>
  <p:tag name="KSO_WM_UNIT_ID" val="diagram160012_6*m_h_f*1_1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3"/>
  <p:tag name="KSO_WM_UNIT_ID" val="diagram160012_6*m_i*1_3"/>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2_1"/>
  <p:tag name="KSO_WM_UNIT_ID" val="diagram160012_6*m_h_a*1_2_1"/>
  <p:tag name="KSO_WM_UNIT_CLEAR" val="1"/>
  <p:tag name="KSO_WM_UNIT_LAYERLEVEL" val="1_1_1"/>
  <p:tag name="KSO_WM_UNIT_VALUE" val="2"/>
  <p:tag name="KSO_WM_UNIT_HIGHLIGHT" val="0"/>
  <p:tag name="KSO_WM_UNIT_COMPATIBLE" val="1"/>
  <p:tag name="KSO_WM_DIAGRAM_GROUP_CODE" val="m1-1"/>
  <p:tag name="KSO_WM_UNIT_PRESET_TEXT" val="2015"/>
  <p:tag name="KSO_WM_UNIT_TEXT_FILL_FORE_SCHEMECOLOR_INDEX" val="13"/>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2_1"/>
  <p:tag name="KSO_WM_UNIT_ID" val="diagram160012_6*m_h_f*1_2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4"/>
  <p:tag name="KSO_WM_UNIT_ID" val="diagram160012_6*m_i*1_4"/>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TEMPLATE_CATEGORY" val="diagram"/>
  <p:tag name="KSO_WM_TEMPLATE_INDEX" val="20186204"/>
  <p:tag name="KSO_WM_UNIT_TYPE" val="l_h_i"/>
  <p:tag name="KSO_WM_UNIT_INDEX" val="1_1_1"/>
  <p:tag name="KSO_WM_UNIT_ID" val="diagram20186204_3*l_h_i*1_1_1"/>
  <p:tag name="KSO_WM_UNIT_LAYERLEVEL" val="1_1_1"/>
  <p:tag name="KSO_WM_BEAUTIFY_FLAG" val="#wm#"/>
  <p:tag name="KSO_WM_TAG_VERSION" val="1.0"/>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4_1"/>
  <p:tag name="KSO_WM_UNIT_ID" val="diagram160012_6*m_h_a*1_4_1"/>
  <p:tag name="KSO_WM_UNIT_CLEAR" val="1"/>
  <p:tag name="KSO_WM_UNIT_LAYERLEVEL" val="1_1_1"/>
  <p:tag name="KSO_WM_UNIT_VALUE" val="2"/>
  <p:tag name="KSO_WM_UNIT_HIGHLIGHT" val="0"/>
  <p:tag name="KSO_WM_UNIT_COMPATIBLE" val="1"/>
  <p:tag name="KSO_WM_DIAGRAM_GROUP_CODE" val="m1-1"/>
  <p:tag name="KSO_WM_UNIT_PRESET_TEXT" val="2017"/>
  <p:tag name="KSO_WM_UNIT_TEXT_FILL_FORE_SCHEMECOLOR_INDEX" val="13"/>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4_1"/>
  <p:tag name="KSO_WM_UNIT_ID" val="diagram160012_6*m_h_f*1_4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5"/>
  <p:tag name="KSO_WM_UNIT_ID" val="diagram160012_6*m_i*1_5"/>
  <p:tag name="KSO_WM_UNIT_CLEAR" val="1"/>
  <p:tag name="KSO_WM_UNIT_LAYERLEVEL" val="1_1"/>
  <p:tag name="KSO_WM_DIAGRAM_GROUP_CODE" val="m1-1"/>
  <p:tag name="KSO_WM_UNIT_FILL_FORE_SCHEMECOLOR_INDEX" val="7"/>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6_1"/>
  <p:tag name="KSO_WM_UNIT_ID" val="diagram160012_6*m_h_a*1_6_1"/>
  <p:tag name="KSO_WM_UNIT_CLEAR" val="1"/>
  <p:tag name="KSO_WM_UNIT_LAYERLEVEL" val="1_1_1"/>
  <p:tag name="KSO_WM_UNIT_VALUE" val="2"/>
  <p:tag name="KSO_WM_UNIT_HIGHLIGHT" val="0"/>
  <p:tag name="KSO_WM_UNIT_COMPATIBLE" val="1"/>
  <p:tag name="KSO_WM_DIAGRAM_GROUP_CODE" val="m1-1"/>
  <p:tag name="KSO_WM_UNIT_PRESET_TEXT" val="2019"/>
  <p:tag name="KSO_WM_UNIT_TEXT_FILL_FORE_SCHEMECOLOR_INDEX" val="13"/>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6_1"/>
  <p:tag name="KSO_WM_UNIT_ID" val="diagram160012_6*m_h_f*1_6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6"/>
  <p:tag name="KSO_WM_UNIT_ID" val="diagram160012_6*m_i*1_6"/>
  <p:tag name="KSO_WM_UNIT_CLEAR" val="1"/>
  <p:tag name="KSO_WM_UNIT_LAYERLEVEL" val="1_1"/>
  <p:tag name="KSO_WM_DIAGRAM_GROUP_CODE" val="m1-1"/>
  <p:tag name="KSO_WM_UNIT_FILL_FORE_SCHEMECOLOR_INDEX" val="7"/>
  <p:tag name="KSO_WM_UNIT_FILL_TYPE" val="1"/>
  <p:tag name="KSO_WM_UNIT_TEXT_FILL_FORE_SCHEMECOLOR_INDEX" val="13"/>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3_1"/>
  <p:tag name="KSO_WM_UNIT_ID" val="diagram160012_6*m_h_a*1_3_1"/>
  <p:tag name="KSO_WM_UNIT_CLEAR" val="1"/>
  <p:tag name="KSO_WM_UNIT_LAYERLEVEL" val="1_1_1"/>
  <p:tag name="KSO_WM_UNIT_VALUE" val="2"/>
  <p:tag name="KSO_WM_UNIT_HIGHLIGHT" val="0"/>
  <p:tag name="KSO_WM_UNIT_COMPATIBLE" val="1"/>
  <p:tag name="KSO_WM_DIAGRAM_GROUP_CODE" val="m1-1"/>
  <p:tag name="KSO_WM_UNIT_PRESET_TEXT" val="2016"/>
  <p:tag name="KSO_WM_UNIT_TEXT_FILL_FORE_SCHEMECOLOR_INDEX" val="13"/>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3_1"/>
  <p:tag name="KSO_WM_UNIT_ID" val="diagram160012_6*m_h_f*1_3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i"/>
  <p:tag name="KSO_WM_UNIT_INDEX" val="1_7"/>
  <p:tag name="KSO_WM_UNIT_ID" val="diagram160012_6*m_i*1_7"/>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a"/>
  <p:tag name="KSO_WM_UNIT_INDEX" val="1_5_1"/>
  <p:tag name="KSO_WM_UNIT_ID" val="diagram160012_6*m_h_a*1_5_1"/>
  <p:tag name="KSO_WM_UNIT_CLEAR" val="1"/>
  <p:tag name="KSO_WM_UNIT_LAYERLEVEL" val="1_1_1"/>
  <p:tag name="KSO_WM_UNIT_VALUE" val="2"/>
  <p:tag name="KSO_WM_UNIT_HIGHLIGHT" val="0"/>
  <p:tag name="KSO_WM_UNIT_COMPATIBLE" val="1"/>
  <p:tag name="KSO_WM_DIAGRAM_GROUP_CODE" val="m1-1"/>
  <p:tag name="KSO_WM_UNIT_PRESET_TEXT" val="2018"/>
  <p:tag name="KSO_WM_UNIT_TEXT_FILL_FORE_SCHEMECOLOR_INDEX" val="13"/>
  <p:tag name="KSO_WM_UNIT_TEXT_FILL_TYPE" val="1"/>
</p:tagLst>
</file>

<file path=ppt/tags/tag4.xml><?xml version="1.0" encoding="utf-8"?>
<p:tagLst xmlns:p="http://schemas.openxmlformats.org/presentationml/2006/main">
  <p:tag name="KSO_WM_TEMPLATE_CATEGORY" val="diagram"/>
  <p:tag name="KSO_WM_TEMPLATE_INDEX" val="20186204"/>
  <p:tag name="KSO_WM_UNIT_TYPE" val="l_h_i"/>
  <p:tag name="KSO_WM_UNIT_INDEX" val="1_1_2"/>
  <p:tag name="KSO_WM_UNIT_ID" val="diagram20186204_3*l_h_i*1_1_2"/>
  <p:tag name="KSO_WM_UNIT_LAYERLEVEL" val="1_1_1"/>
  <p:tag name="KSO_WM_BEAUTIFY_FLAG" val="#wm#"/>
  <p:tag name="KSO_WM_TAG_VERSION" val="1.0"/>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60012"/>
  <p:tag name="KSO_WM_UNIT_TYPE" val="m_h_f"/>
  <p:tag name="KSO_WM_UNIT_INDEX" val="1_5_1"/>
  <p:tag name="KSO_WM_UNIT_ID" val="diagram160012_6*m_h_f*1_5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41.xml><?xml version="1.0" encoding="utf-8"?>
<p:tagLst xmlns:p="http://schemas.openxmlformats.org/presentationml/2006/main">
  <p:tag name="KSO_WM_TAG_VERSION" val="1.0"/>
  <p:tag name="KSO_WM_BEAUTIFY_FLAG" val="#wm#"/>
  <p:tag name="KSO_WM_UNIT_TYPE" val="i"/>
  <p:tag name="KSO_WM_UNIT_ID" val="diagram783_5*i*1"/>
  <p:tag name="KSO_WM_TEMPLATE_CATEGORY" val="diagram"/>
  <p:tag name="KSO_WM_TEMPLATE_INDEX" val="783"/>
  <p:tag name="KSO_WM_UNIT_INDEX" val="1"/>
</p:tagLst>
</file>

<file path=ppt/tags/tag42.xml><?xml version="1.0" encoding="utf-8"?>
<p:tagLst xmlns:p="http://schemas.openxmlformats.org/presentationml/2006/main">
  <p:tag name="KSO_WM_TEMPLATE_CATEGORY" val="diagram"/>
  <p:tag name="KSO_WM_TEMPLATE_INDEX" val="783"/>
  <p:tag name="KSO_WM_TAG_VERSION" val="1.0"/>
  <p:tag name="KSO_WM_UNIT_TYPE" val="l_i"/>
  <p:tag name="KSO_WM_UNIT_INDEX" val="1_1"/>
  <p:tag name="KSO_WM_UNIT_ID" val="diagram783_5*l_i*1_1"/>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TEMPLATE_CATEGORY" val="diagram"/>
  <p:tag name="KSO_WM_TEMPLATE_INDEX" val="783"/>
  <p:tag name="KSO_WM_TAG_VERSION" val="1.0"/>
  <p:tag name="KSO_WM_UNIT_TYPE" val="l_i"/>
  <p:tag name="KSO_WM_UNIT_INDEX" val="1_2"/>
  <p:tag name="KSO_WM_UNIT_ID" val="diagram783_5*l_i*1_2"/>
  <p:tag name="KSO_WM_UNIT_CLEAR" val="1"/>
  <p:tag name="KSO_WM_UNIT_LAYERLEVEL" val="1_1"/>
  <p:tag name="KSO_WM_BEAUTIFY_FLAG" val="#wm#"/>
  <p:tag name="KSO_WM_DIAGRAM_GROUP_CODE" val="l1-1"/>
  <p:tag name="KSO_WM_UNIT_FILL_FORE_SCHEMECOLOR_INDEX" val="14"/>
  <p:tag name="KSO_WM_UNIT_FILL_TYPE" val="1"/>
</p:tagLst>
</file>

<file path=ppt/tags/tag44.xml><?xml version="1.0" encoding="utf-8"?>
<p:tagLst xmlns:p="http://schemas.openxmlformats.org/presentationml/2006/main">
  <p:tag name="KSO_WM_TAG_VERSION" val="1.0"/>
  <p:tag name="KSO_WM_BEAUTIFY_FLAG" val="#wm#"/>
  <p:tag name="KSO_WM_UNIT_TYPE" val="i"/>
  <p:tag name="KSO_WM_UNIT_ID" val="diagram783_5*i*6"/>
  <p:tag name="KSO_WM_TEMPLATE_CATEGORY" val="diagram"/>
  <p:tag name="KSO_WM_TEMPLATE_INDEX" val="783"/>
  <p:tag name="KSO_WM_UNIT_INDEX" val="6"/>
</p:tagLst>
</file>

<file path=ppt/tags/tag45.xml><?xml version="1.0" encoding="utf-8"?>
<p:tagLst xmlns:p="http://schemas.openxmlformats.org/presentationml/2006/main">
  <p:tag name="KSO_WM_TEMPLATE_CATEGORY" val="diagram"/>
  <p:tag name="KSO_WM_TEMPLATE_INDEX" val="783"/>
  <p:tag name="KSO_WM_TAG_VERSION" val="1.0"/>
  <p:tag name="KSO_WM_UNIT_TYPE" val="l_i"/>
  <p:tag name="KSO_WM_UNIT_INDEX" val="1_3"/>
  <p:tag name="KSO_WM_UNIT_ID" val="diagram783_5*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TEMPLATE_CATEGORY" val="diagram"/>
  <p:tag name="KSO_WM_TEMPLATE_INDEX" val="783"/>
  <p:tag name="KSO_WM_TAG_VERSION" val="1.0"/>
  <p:tag name="KSO_WM_UNIT_TYPE" val="l_i"/>
  <p:tag name="KSO_WM_UNIT_INDEX" val="1_4"/>
  <p:tag name="KSO_WM_UNIT_ID" val="diagram783_5*l_i*1_4"/>
  <p:tag name="KSO_WM_UNIT_CLEAR" val="1"/>
  <p:tag name="KSO_WM_UNIT_LAYERLEVEL" val="1_1"/>
  <p:tag name="KSO_WM_BEAUTIFY_FLAG" val="#wm#"/>
  <p:tag name="KSO_WM_DIAGRAM_GROUP_CODE" val="l1-1"/>
  <p:tag name="KSO_WM_UNIT_FILL_FORE_SCHEMECOLOR_INDEX" val="14"/>
  <p:tag name="KSO_WM_UNIT_FILL_TYPE" val="1"/>
</p:tagLst>
</file>

<file path=ppt/tags/tag47.xml><?xml version="1.0" encoding="utf-8"?>
<p:tagLst xmlns:p="http://schemas.openxmlformats.org/presentationml/2006/main">
  <p:tag name="KSO_WM_TAG_VERSION" val="1.0"/>
  <p:tag name="KSO_WM_BEAUTIFY_FLAG" val="#wm#"/>
  <p:tag name="KSO_WM_UNIT_TYPE" val="i"/>
  <p:tag name="KSO_WM_UNIT_ID" val="diagram783_5*i*11"/>
  <p:tag name="KSO_WM_TEMPLATE_CATEGORY" val="diagram"/>
  <p:tag name="KSO_WM_TEMPLATE_INDEX" val="783"/>
  <p:tag name="KSO_WM_UNIT_INDEX" val="11"/>
</p:tagLst>
</file>

<file path=ppt/tags/tag48.xml><?xml version="1.0" encoding="utf-8"?>
<p:tagLst xmlns:p="http://schemas.openxmlformats.org/presentationml/2006/main">
  <p:tag name="KSO_WM_TEMPLATE_CATEGORY" val="diagram"/>
  <p:tag name="KSO_WM_TEMPLATE_INDEX" val="783"/>
  <p:tag name="KSO_WM_TAG_VERSION" val="1.0"/>
  <p:tag name="KSO_WM_UNIT_TYPE" val="l_i"/>
  <p:tag name="KSO_WM_UNIT_INDEX" val="1_5"/>
  <p:tag name="KSO_WM_UNIT_ID" val="diagram783_5*l_i*1_5"/>
  <p:tag name="KSO_WM_UNIT_CLEAR" val="1"/>
  <p:tag name="KSO_WM_UNIT_LAYERLEVEL" val="1_1"/>
  <p:tag name="KSO_WM_BEAUTIFY_FLAG" val="#wm#"/>
  <p:tag name="KSO_WM_DIAGRAM_GROUP_CODE" val="l1-1"/>
  <p:tag name="KSO_WM_UNIT_TEXT_FILL_FORE_SCHEMECOLOR_INDEX" val="2"/>
  <p:tag name="KSO_WM_UNIT_TEXT_FILL_TYPE" val="1"/>
</p:tagLst>
</file>

<file path=ppt/tags/tag49.xml><?xml version="1.0" encoding="utf-8"?>
<p:tagLst xmlns:p="http://schemas.openxmlformats.org/presentationml/2006/main">
  <p:tag name="KSO_WM_TEMPLATE_CATEGORY" val="diagram"/>
  <p:tag name="KSO_WM_TEMPLATE_INDEX" val="783"/>
  <p:tag name="KSO_WM_TAG_VERSION" val="1.0"/>
  <p:tag name="KSO_WM_UNIT_TYPE" val="l_i"/>
  <p:tag name="KSO_WM_UNIT_INDEX" val="1_6"/>
  <p:tag name="KSO_WM_UNIT_ID" val="diagram783_5*l_i*1_6"/>
  <p:tag name="KSO_WM_UNIT_CLEAR" val="1"/>
  <p:tag name="KSO_WM_UNIT_LAYERLEVEL" val="1_1"/>
  <p:tag name="KSO_WM_BEAUTIFY_FLAG" val="#wm#"/>
  <p:tag name="KSO_WM_DIAGRAM_GROUP_CODE" val="l1-1"/>
  <p:tag name="KSO_WM_UNIT_FILL_FORE_SCHEMECOLOR_INDEX" val="14"/>
  <p:tag name="KSO_WM_UNIT_FILL_TYPE" val="1"/>
</p:tagLst>
</file>

<file path=ppt/tags/tag5.xml><?xml version="1.0" encoding="utf-8"?>
<p:tagLst xmlns:p="http://schemas.openxmlformats.org/presentationml/2006/main">
  <p:tag name="KSO_WM_TEMPLATE_CATEGORY" val="diagram"/>
  <p:tag name="KSO_WM_TEMPLATE_INDEX" val="20186204"/>
  <p:tag name="KSO_WM_UNIT_TYPE" val="l_h_a"/>
  <p:tag name="KSO_WM_UNIT_INDEX" val="1_1_1"/>
  <p:tag name="KSO_WM_UNIT_ID" val="diagram20186204_3*l_h_a*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5"/>
  <p:tag name="KSO_WM_UNIT_TEXT_FILL_TYPE" val="1"/>
</p:tagLst>
</file>

<file path=ppt/tags/tag50.xml><?xml version="1.0" encoding="utf-8"?>
<p:tagLst xmlns:p="http://schemas.openxmlformats.org/presentationml/2006/main">
  <p:tag name="KSO_WM_TAG_VERSION" val="1.0"/>
  <p:tag name="KSO_WM_BEAUTIFY_FLAG" val="#wm#"/>
  <p:tag name="KSO_WM_UNIT_TYPE" val="i"/>
  <p:tag name="KSO_WM_UNIT_ID" val="diagram783_5*i*16"/>
  <p:tag name="KSO_WM_TEMPLATE_CATEGORY" val="diagram"/>
  <p:tag name="KSO_WM_TEMPLATE_INDEX" val="783"/>
  <p:tag name="KSO_WM_UNIT_INDEX" val="16"/>
</p:tagLst>
</file>

<file path=ppt/tags/tag51.xml><?xml version="1.0" encoding="utf-8"?>
<p:tagLst xmlns:p="http://schemas.openxmlformats.org/presentationml/2006/main">
  <p:tag name="KSO_WM_TEMPLATE_CATEGORY" val="diagram"/>
  <p:tag name="KSO_WM_TEMPLATE_INDEX" val="783"/>
  <p:tag name="KSO_WM_TAG_VERSION" val="1.0"/>
  <p:tag name="KSO_WM_UNIT_TYPE" val="l_i"/>
  <p:tag name="KSO_WM_UNIT_INDEX" val="1_7"/>
  <p:tag name="KSO_WM_UNIT_ID" val="diagram783_5*l_i*1_7"/>
  <p:tag name="KSO_WM_UNIT_CLEAR" val="1"/>
  <p:tag name="KSO_WM_UNIT_LAYERLEVEL" val="1_1"/>
  <p:tag name="KSO_WM_BEAUTIFY_FLAG" val="#wm#"/>
  <p:tag name="KSO_WM_DIAGRAM_GROUP_CODE" val="l1-1"/>
  <p:tag name="KSO_WM_UNIT_LINE_FORE_SCHEMECOLOR_INDEX" val="13"/>
  <p:tag name="KSO_WM_UNIT_LINE_FILL_TYPE" val="2"/>
</p:tagLst>
</file>

<file path=ppt/tags/tag52.xml><?xml version="1.0" encoding="utf-8"?>
<p:tagLst xmlns:p="http://schemas.openxmlformats.org/presentationml/2006/main">
  <p:tag name="KSO_WM_TEMPLATE_CATEGORY" val="diagram"/>
  <p:tag name="KSO_WM_TEMPLATE_INDEX" val="783"/>
  <p:tag name="KSO_WM_TAG_VERSION" val="1.0"/>
  <p:tag name="KSO_WM_UNIT_TYPE" val="l_i"/>
  <p:tag name="KSO_WM_UNIT_INDEX" val="1_8"/>
  <p:tag name="KSO_WM_UNIT_ID" val="diagram783_5*l_i*1_8"/>
  <p:tag name="KSO_WM_UNIT_CLEAR" val="1"/>
  <p:tag name="KSO_WM_UNIT_LAYERLEVEL" val="1_1"/>
  <p:tag name="KSO_WM_BEAUTIFY_FLAG" val="#wm#"/>
  <p:tag name="KSO_WM_DIAGRAM_GROUP_CODE" val="l1-1"/>
  <p:tag name="KSO_WM_UNIT_LINE_FORE_SCHEMECOLOR_INDEX" val="13"/>
  <p:tag name="KSO_WM_UNIT_LINE_FILL_TYPE" val="2"/>
</p:tagLst>
</file>

<file path=ppt/tags/tag53.xml><?xml version="1.0" encoding="utf-8"?>
<p:tagLst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5*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5*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55.xml><?xml version="1.0" encoding="utf-8"?>
<p:tagLst xmlns:p="http://schemas.openxmlformats.org/presentationml/2006/main">
  <p:tag name="KSO_WM_TEMPLATE_CATEGORY" val="diagram"/>
  <p:tag name="KSO_WM_TEMPLATE_INDEX" val="783"/>
  <p:tag name="KSO_WM_TAG_VERSION" val="1.0"/>
  <p:tag name="KSO_WM_UNIT_TYPE" val="l_h_f"/>
  <p:tag name="KSO_WM_UNIT_INDEX" val="1_2_1"/>
  <p:tag name="KSO_WM_UNIT_ID" val="diagram783_5*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Lst>
</file>

<file path=ppt/tags/tag56.xml><?xml version="1.0" encoding="utf-8"?>
<p:tagLst xmlns:p="http://schemas.openxmlformats.org/presentationml/2006/main">
  <p:tag name="KSO_WM_TEMPLATE_CATEGORY" val="diagram"/>
  <p:tag name="KSO_WM_TEMPLATE_INDEX" val="783"/>
  <p:tag name="KSO_WM_TAG_VERSION" val="1.0"/>
  <p:tag name="KSO_WM_UNIT_TYPE" val="l_h_a"/>
  <p:tag name="KSO_WM_UNIT_INDEX" val="1_2_1"/>
  <p:tag name="KSO_WM_UNIT_ID" val="diagram783_5*l_h_a*1_2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57.xml><?xml version="1.0" encoding="utf-8"?>
<p:tagLst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5*l_i*1_9"/>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58.xml><?xml version="1.0" encoding="utf-8"?>
<p:tagLst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5*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TAG_VERSION" val="1.0"/>
  <p:tag name="KSO_WM_BEAUTIFY_FLAG" val="#wm#"/>
  <p:tag name="KSO_WM_UNIT_TYPE" val="i"/>
  <p:tag name="KSO_WM_UNIT_ID" val="diagram783_5*i*27"/>
  <p:tag name="KSO_WM_TEMPLATE_CATEGORY" val="diagram"/>
  <p:tag name="KSO_WM_TEMPLATE_INDEX" val="783"/>
  <p:tag name="KSO_WM_UNIT_INDEX" val="27"/>
</p:tagLst>
</file>

<file path=ppt/tags/tag6.xml><?xml version="1.0" encoding="utf-8"?>
<p:tagLst xmlns:p="http://schemas.openxmlformats.org/presentationml/2006/main">
  <p:tag name="KSO_WM_TEMPLATE_CATEGORY" val="diagram"/>
  <p:tag name="KSO_WM_TEMPLATE_INDEX" val="20186204"/>
  <p:tag name="KSO_WM_UNIT_TYPE" val="l_h_i"/>
  <p:tag name="KSO_WM_UNIT_INDEX" val="1_1_3"/>
  <p:tag name="KSO_WM_UNIT_ID" val="diagram20186204_3*l_h_i*1_1_3"/>
  <p:tag name="KSO_WM_UNIT_LAYERLEVEL" val="1_1_1"/>
  <p:tag name="KSO_WM_BEAUTIFY_FLAG" val="#wm#"/>
  <p:tag name="KSO_WM_TAG_VERSION" val="1.0"/>
  <p:tag name="KSO_WM_DIAGRAM_GROUP_CODE" val="l1-1"/>
  <p:tag name="KSO_WM_UNIT_TEXT_FILL_FORE_SCHEMECOLOR_INDEX" val="14"/>
  <p:tag name="KSO_WM_UNIT_TEXT_FILL_TYPE" val="1"/>
</p:tagLst>
</file>

<file path=ppt/tags/tag60.xml><?xml version="1.0" encoding="utf-8"?>
<p:tagLst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5*l_i*1_11"/>
  <p:tag name="KSO_WM_UNIT_CLEAR" val="1"/>
  <p:tag name="KSO_WM_UNIT_LAYERLEVEL" val="1_1"/>
  <p:tag name="KSO_WM_BEAUTIFY_FLAG" val="#wm#"/>
  <p:tag name="KSO_WM_DIAGRAM_GROUP_CODE" val="l1-1"/>
  <p:tag name="KSO_WM_UNIT_LINE_FORE_SCHEMECOLOR_INDEX" val="13"/>
  <p:tag name="KSO_WM_UNIT_LINE_FILL_TYPE" val="2"/>
</p:tagLst>
</file>

<file path=ppt/tags/tag61.xml><?xml version="1.0" encoding="utf-8"?>
<p:tagLst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5*l_i*1_12"/>
  <p:tag name="KSO_WM_UNIT_CLEAR" val="1"/>
  <p:tag name="KSO_WM_UNIT_LAYERLEVEL" val="1_1"/>
  <p:tag name="KSO_WM_BEAUTIFY_FLAG" val="#wm#"/>
  <p:tag name="KSO_WM_DIAGRAM_GROUP_CODE" val="l1-1"/>
  <p:tag name="KSO_WM_UNIT_LINE_FORE_SCHEMECOLOR_INDEX" val="13"/>
  <p:tag name="KSO_WM_UNIT_LINE_FILL_TYPE" val="2"/>
</p:tagLst>
</file>

<file path=ppt/tags/tag7.xml><?xml version="1.0" encoding="utf-8"?>
<p:tagLst xmlns:p="http://schemas.openxmlformats.org/presentationml/2006/main">
  <p:tag name="KSO_WM_TEMPLATE_CATEGORY" val="diagram"/>
  <p:tag name="KSO_WM_TEMPLATE_INDEX" val="20186204"/>
  <p:tag name="KSO_WM_UNIT_TYPE" val="l_h_f"/>
  <p:tag name="KSO_WM_UNIT_INDEX" val="1_2_1"/>
  <p:tag name="KSO_WM_UNIT_ID" val="diagram20186204_3*l_h_f*1_2_1"/>
  <p:tag name="KSO_WM_UNIT_LAYERLEVEL" val="1_1_1"/>
  <p:tag name="KSO_WM_UNIT_VALUE" val="70"/>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
  <p:tag name="KSO_WM_UNIT_LINE_FORE_SCHEMECOLOR_INDEX" val="6"/>
  <p:tag name="KSO_WM_UNIT_LINE_FILL_TYPE" val="2"/>
  <p:tag name="KSO_WM_UNIT_TEXT_FILL_FORE_SCHEMECOLOR_INDEX" val="1"/>
  <p:tag name="KSO_WM_UNIT_TEXT_FILL_TYPE" val="1"/>
</p:tagLst>
</file>

<file path=ppt/tags/tag8.xml><?xml version="1.0" encoding="utf-8"?>
<p:tagLst xmlns:p="http://schemas.openxmlformats.org/presentationml/2006/main">
  <p:tag name="KSO_WM_TEMPLATE_CATEGORY" val="diagram"/>
  <p:tag name="KSO_WM_TEMPLATE_INDEX" val="20186204"/>
  <p:tag name="KSO_WM_UNIT_TYPE" val="l_h_i"/>
  <p:tag name="KSO_WM_UNIT_INDEX" val="1_2_1"/>
  <p:tag name="KSO_WM_UNIT_ID" val="diagram20186204_3*l_h_i*1_2_1"/>
  <p:tag name="KSO_WM_UNIT_LAYERLEVEL" val="1_1_1"/>
  <p:tag name="KSO_WM_BEAUTIFY_FLAG" val="#wm#"/>
  <p:tag name="KSO_WM_TAG_VERSION" val="1.0"/>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9.xml><?xml version="1.0" encoding="utf-8"?>
<p:tagLst xmlns:p="http://schemas.openxmlformats.org/presentationml/2006/main">
  <p:tag name="KSO_WM_TEMPLATE_CATEGORY" val="diagram"/>
  <p:tag name="KSO_WM_TEMPLATE_INDEX" val="20186204"/>
  <p:tag name="KSO_WM_UNIT_TYPE" val="l_h_i"/>
  <p:tag name="KSO_WM_UNIT_INDEX" val="1_2_2"/>
  <p:tag name="KSO_WM_UNIT_ID" val="diagram20186204_3*l_h_i*1_2_2"/>
  <p:tag name="KSO_WM_UNIT_LAYERLEVEL" val="1_1_1"/>
  <p:tag name="KSO_WM_BEAUTIFY_FLAG" val="#wm#"/>
  <p:tag name="KSO_WM_TAG_VERSION" val="1.0"/>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3596</Words>
  <Application>WPS 演示</Application>
  <PresentationFormat>全屏显示(16:9)</PresentationFormat>
  <Paragraphs>470</Paragraphs>
  <Slides>25</Slides>
  <Notes>2</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25</vt:i4>
      </vt:variant>
    </vt:vector>
  </HeadingPairs>
  <TitlesOfParts>
    <vt:vector size="47" baseType="lpstr">
      <vt:lpstr>Arial</vt:lpstr>
      <vt:lpstr>宋体</vt:lpstr>
      <vt:lpstr>Wingdings</vt:lpstr>
      <vt:lpstr>微软雅黑</vt:lpstr>
      <vt:lpstr>方正兰亭粗黑简体</vt:lpstr>
      <vt:lpstr>华文黑体</vt:lpstr>
      <vt:lpstr>华文细黑</vt:lpstr>
      <vt:lpstr>Calibri</vt:lpstr>
      <vt:lpstr>Arial Unicode MS</vt:lpstr>
      <vt:lpstr>Calibri Light</vt:lpstr>
      <vt:lpstr>Calibri</vt:lpstr>
      <vt:lpstr>HelveticaNeueLT Pro 35 Th</vt:lpstr>
      <vt:lpstr>Impact</vt:lpstr>
      <vt:lpstr>方正姚体</vt:lpstr>
      <vt:lpstr>Open Sans</vt:lpstr>
      <vt:lpstr>黑体</vt:lpstr>
      <vt:lpstr>Cordia New</vt:lpstr>
      <vt:lpstr>Segoe Print</vt:lpstr>
      <vt:lpstr>Lato Regular</vt:lpstr>
      <vt:lpstr>Lato Hairline</vt:lpstr>
      <vt:lpstr>Lato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听见你就会回头</cp:lastModifiedBy>
  <cp:revision>6</cp:revision>
  <dcterms:created xsi:type="dcterms:W3CDTF">2016-12-13T08:58:00Z</dcterms:created>
  <dcterms:modified xsi:type="dcterms:W3CDTF">2018-06-11T12:34:34Z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